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5"/>
  </p:notesMasterIdLst>
  <p:handoutMasterIdLst>
    <p:handoutMasterId r:id="rId76"/>
  </p:handoutMasterIdLst>
  <p:sldIdLst>
    <p:sldId id="299" r:id="rId5"/>
    <p:sldId id="306" r:id="rId6"/>
    <p:sldId id="457" r:id="rId7"/>
    <p:sldId id="259" r:id="rId8"/>
    <p:sldId id="480" r:id="rId9"/>
    <p:sldId id="272" r:id="rId10"/>
    <p:sldId id="318" r:id="rId11"/>
    <p:sldId id="261" r:id="rId12"/>
    <p:sldId id="335" r:id="rId13"/>
    <p:sldId id="478" r:id="rId14"/>
    <p:sldId id="338" r:id="rId15"/>
    <p:sldId id="471" r:id="rId16"/>
    <p:sldId id="443" r:id="rId17"/>
    <p:sldId id="458" r:id="rId18"/>
    <p:sldId id="455" r:id="rId19"/>
    <p:sldId id="450" r:id="rId20"/>
    <p:sldId id="428" r:id="rId21"/>
    <p:sldId id="408" r:id="rId22"/>
    <p:sldId id="409" r:id="rId23"/>
    <p:sldId id="410" r:id="rId24"/>
    <p:sldId id="411" r:id="rId25"/>
    <p:sldId id="412" r:id="rId26"/>
    <p:sldId id="413" r:id="rId27"/>
    <p:sldId id="414" r:id="rId28"/>
    <p:sldId id="415" r:id="rId29"/>
    <p:sldId id="416" r:id="rId30"/>
    <p:sldId id="451" r:id="rId31"/>
    <p:sldId id="476" r:id="rId32"/>
    <p:sldId id="418" r:id="rId33"/>
    <p:sldId id="419" r:id="rId34"/>
    <p:sldId id="475" r:id="rId35"/>
    <p:sldId id="473" r:id="rId36"/>
    <p:sldId id="420" r:id="rId37"/>
    <p:sldId id="421" r:id="rId38"/>
    <p:sldId id="423" r:id="rId39"/>
    <p:sldId id="424" r:id="rId40"/>
    <p:sldId id="425" r:id="rId41"/>
    <p:sldId id="426" r:id="rId42"/>
    <p:sldId id="481" r:id="rId43"/>
    <p:sldId id="482" r:id="rId44"/>
    <p:sldId id="422" r:id="rId45"/>
    <p:sldId id="365" r:id="rId46"/>
    <p:sldId id="477" r:id="rId47"/>
    <p:sldId id="460" r:id="rId48"/>
    <p:sldId id="381" r:id="rId49"/>
    <p:sldId id="472" r:id="rId50"/>
    <p:sldId id="468" r:id="rId51"/>
    <p:sldId id="395" r:id="rId52"/>
    <p:sldId id="340" r:id="rId53"/>
    <p:sldId id="341" r:id="rId54"/>
    <p:sldId id="344" r:id="rId55"/>
    <p:sldId id="342" r:id="rId56"/>
    <p:sldId id="359" r:id="rId57"/>
    <p:sldId id="343" r:id="rId58"/>
    <p:sldId id="345" r:id="rId59"/>
    <p:sldId id="352" r:id="rId60"/>
    <p:sldId id="353" r:id="rId61"/>
    <p:sldId id="459" r:id="rId62"/>
    <p:sldId id="461" r:id="rId63"/>
    <p:sldId id="479" r:id="rId64"/>
    <p:sldId id="469" r:id="rId65"/>
    <p:sldId id="444" r:id="rId66"/>
    <p:sldId id="452" r:id="rId67"/>
    <p:sldId id="445" r:id="rId68"/>
    <p:sldId id="453" r:id="rId69"/>
    <p:sldId id="454" r:id="rId70"/>
    <p:sldId id="467" r:id="rId71"/>
    <p:sldId id="391" r:id="rId72"/>
    <p:sldId id="392" r:id="rId73"/>
    <p:sldId id="447" r:id="rId7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2C498E-1D34-4A8D-B050-A147FE3D9646}" v="975" dt="2024-04-02T17:10:56.9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94624" autoAdjust="0"/>
  </p:normalViewPr>
  <p:slideViewPr>
    <p:cSldViewPr snapToGrid="0">
      <p:cViewPr varScale="1">
        <p:scale>
          <a:sx n="108" d="100"/>
          <a:sy n="108" d="100"/>
        </p:scale>
        <p:origin x="1872" y="78"/>
      </p:cViewPr>
      <p:guideLst>
        <p:guide orient="horz" pos="2160"/>
        <p:guide pos="2880"/>
      </p:guideLst>
    </p:cSldViewPr>
  </p:slideViewPr>
  <p:outlineViewPr>
    <p:cViewPr>
      <p:scale>
        <a:sx n="33" d="100"/>
        <a:sy n="33" d="100"/>
      </p:scale>
      <p:origin x="0" y="81200"/>
    </p:cViewPr>
  </p:outlineViewPr>
  <p:notesTextViewPr>
    <p:cViewPr>
      <p:scale>
        <a:sx n="3" d="2"/>
        <a:sy n="3" d="2"/>
      </p:scale>
      <p:origin x="0" y="0"/>
    </p:cViewPr>
  </p:notesTextViewPr>
  <p:sorterViewPr>
    <p:cViewPr varScale="1">
      <p:scale>
        <a:sx n="100" d="100"/>
        <a:sy n="100" d="100"/>
      </p:scale>
      <p:origin x="0" y="-19472"/>
    </p:cViewPr>
  </p:sorterViewPr>
  <p:notesViewPr>
    <p:cSldViewPr snapToGrid="0">
      <p:cViewPr varScale="1">
        <p:scale>
          <a:sx n="70" d="100"/>
          <a:sy n="70" d="100"/>
        </p:scale>
        <p:origin x="276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AR, JUSTIN" userId="73f0a71d-0dc6-4658-acf8-2e6ca0cfe954" providerId="ADAL" clId="{3127D9FF-9539-41BF-B349-EE7EB18DB9EF}"/>
    <pc:docChg chg="custSel addSld delSld modSld sldOrd">
      <pc:chgData name="SPEAR, JUSTIN" userId="73f0a71d-0dc6-4658-acf8-2e6ca0cfe954" providerId="ADAL" clId="{3127D9FF-9539-41BF-B349-EE7EB18DB9EF}" dt="2022-05-03T11:03:39.377" v="5563" actId="20577"/>
      <pc:docMkLst>
        <pc:docMk/>
      </pc:docMkLst>
      <pc:sldChg chg="modSp mod">
        <pc:chgData name="SPEAR, JUSTIN" userId="73f0a71d-0dc6-4658-acf8-2e6ca0cfe954" providerId="ADAL" clId="{3127D9FF-9539-41BF-B349-EE7EB18DB9EF}" dt="2022-04-11T16:21:26.991" v="3930" actId="20577"/>
        <pc:sldMkLst>
          <pc:docMk/>
          <pc:sldMk cId="0" sldId="261"/>
        </pc:sldMkLst>
        <pc:spChg chg="mod">
          <ac:chgData name="SPEAR, JUSTIN" userId="73f0a71d-0dc6-4658-acf8-2e6ca0cfe954" providerId="ADAL" clId="{3127D9FF-9539-41BF-B349-EE7EB18DB9EF}" dt="2022-04-11T16:20:29.743" v="3753" actId="20577"/>
          <ac:spMkLst>
            <pc:docMk/>
            <pc:sldMk cId="0" sldId="261"/>
            <ac:spMk id="2" creationId="{00000000-0000-0000-0000-000000000000}"/>
          </ac:spMkLst>
        </pc:spChg>
        <pc:spChg chg="mod">
          <ac:chgData name="SPEAR, JUSTIN" userId="73f0a71d-0dc6-4658-acf8-2e6ca0cfe954" providerId="ADAL" clId="{3127D9FF-9539-41BF-B349-EE7EB18DB9EF}" dt="2022-04-11T16:21:26.991" v="3930" actId="20577"/>
          <ac:spMkLst>
            <pc:docMk/>
            <pc:sldMk cId="0" sldId="261"/>
            <ac:spMk id="3" creationId="{00000000-0000-0000-0000-000000000000}"/>
          </ac:spMkLst>
        </pc:spChg>
      </pc:sldChg>
      <pc:sldChg chg="modSp mod">
        <pc:chgData name="SPEAR, JUSTIN" userId="73f0a71d-0dc6-4658-acf8-2e6ca0cfe954" providerId="ADAL" clId="{3127D9FF-9539-41BF-B349-EE7EB18DB9EF}" dt="2022-04-08T12:58:12.516" v="1460" actId="20577"/>
        <pc:sldMkLst>
          <pc:docMk/>
          <pc:sldMk cId="0" sldId="299"/>
        </pc:sldMkLst>
        <pc:spChg chg="mod">
          <ac:chgData name="SPEAR, JUSTIN" userId="73f0a71d-0dc6-4658-acf8-2e6ca0cfe954" providerId="ADAL" clId="{3127D9FF-9539-41BF-B349-EE7EB18DB9EF}" dt="2022-04-08T12:58:12.516" v="1460" actId="20577"/>
          <ac:spMkLst>
            <pc:docMk/>
            <pc:sldMk cId="0" sldId="299"/>
            <ac:spMk id="3074" creationId="{00000000-0000-0000-0000-000000000000}"/>
          </ac:spMkLst>
        </pc:spChg>
      </pc:sldChg>
      <pc:sldChg chg="modSp mod modAnim">
        <pc:chgData name="SPEAR, JUSTIN" userId="73f0a71d-0dc6-4658-acf8-2e6ca0cfe954" providerId="ADAL" clId="{3127D9FF-9539-41BF-B349-EE7EB18DB9EF}" dt="2022-04-11T17:46:45.552" v="4559" actId="20577"/>
        <pc:sldMkLst>
          <pc:docMk/>
          <pc:sldMk cId="20132195" sldId="335"/>
        </pc:sldMkLst>
        <pc:spChg chg="mod">
          <ac:chgData name="SPEAR, JUSTIN" userId="73f0a71d-0dc6-4658-acf8-2e6ca0cfe954" providerId="ADAL" clId="{3127D9FF-9539-41BF-B349-EE7EB18DB9EF}" dt="2022-04-11T17:46:45.552" v="4559" actId="20577"/>
          <ac:spMkLst>
            <pc:docMk/>
            <pc:sldMk cId="20132195" sldId="335"/>
            <ac:spMk id="2" creationId="{00000000-0000-0000-0000-000000000000}"/>
          </ac:spMkLst>
        </pc:spChg>
        <pc:spChg chg="mod">
          <ac:chgData name="SPEAR, JUSTIN" userId="73f0a71d-0dc6-4658-acf8-2e6ca0cfe954" providerId="ADAL" clId="{3127D9FF-9539-41BF-B349-EE7EB18DB9EF}" dt="2022-04-11T16:26:47.582" v="4515" actId="207"/>
          <ac:spMkLst>
            <pc:docMk/>
            <pc:sldMk cId="20132195" sldId="335"/>
            <ac:spMk id="3" creationId="{00000000-0000-0000-0000-000000000000}"/>
          </ac:spMkLst>
        </pc:spChg>
      </pc:sldChg>
      <pc:sldChg chg="modSp mod">
        <pc:chgData name="SPEAR, JUSTIN" userId="73f0a71d-0dc6-4658-acf8-2e6ca0cfe954" providerId="ADAL" clId="{3127D9FF-9539-41BF-B349-EE7EB18DB9EF}" dt="2022-04-11T17:46:52.625" v="4563" actId="20577"/>
        <pc:sldMkLst>
          <pc:docMk/>
          <pc:sldMk cId="3669022910" sldId="338"/>
        </pc:sldMkLst>
        <pc:spChg chg="mod">
          <ac:chgData name="SPEAR, JUSTIN" userId="73f0a71d-0dc6-4658-acf8-2e6ca0cfe954" providerId="ADAL" clId="{3127D9FF-9539-41BF-B349-EE7EB18DB9EF}" dt="2022-04-11T17:46:52.625" v="4563" actId="20577"/>
          <ac:spMkLst>
            <pc:docMk/>
            <pc:sldMk cId="3669022910" sldId="338"/>
            <ac:spMk id="2" creationId="{00000000-0000-0000-0000-000000000000}"/>
          </ac:spMkLst>
        </pc:spChg>
        <pc:spChg chg="mod">
          <ac:chgData name="SPEAR, JUSTIN" userId="73f0a71d-0dc6-4658-acf8-2e6ca0cfe954" providerId="ADAL" clId="{3127D9FF-9539-41BF-B349-EE7EB18DB9EF}" dt="2022-04-08T13:02:18.509" v="1561" actId="115"/>
          <ac:spMkLst>
            <pc:docMk/>
            <pc:sldMk cId="3669022910" sldId="338"/>
            <ac:spMk id="3" creationId="{00000000-0000-0000-0000-000000000000}"/>
          </ac:spMkLst>
        </pc:spChg>
      </pc:sldChg>
      <pc:sldChg chg="modSp mod">
        <pc:chgData name="SPEAR, JUSTIN" userId="73f0a71d-0dc6-4658-acf8-2e6ca0cfe954" providerId="ADAL" clId="{3127D9FF-9539-41BF-B349-EE7EB18DB9EF}" dt="2022-04-11T17:52:45.087" v="4687" actId="20577"/>
        <pc:sldMkLst>
          <pc:docMk/>
          <pc:sldMk cId="2921825985" sldId="340"/>
        </pc:sldMkLst>
        <pc:spChg chg="mod">
          <ac:chgData name="SPEAR, JUSTIN" userId="73f0a71d-0dc6-4658-acf8-2e6ca0cfe954" providerId="ADAL" clId="{3127D9FF-9539-41BF-B349-EE7EB18DB9EF}" dt="2022-04-11T17:52:45.087" v="4687" actId="20577"/>
          <ac:spMkLst>
            <pc:docMk/>
            <pc:sldMk cId="2921825985" sldId="340"/>
            <ac:spMk id="2" creationId="{00000000-0000-0000-0000-000000000000}"/>
          </ac:spMkLst>
        </pc:spChg>
      </pc:sldChg>
      <pc:sldChg chg="modSp mod">
        <pc:chgData name="SPEAR, JUSTIN" userId="73f0a71d-0dc6-4658-acf8-2e6ca0cfe954" providerId="ADAL" clId="{3127D9FF-9539-41BF-B349-EE7EB18DB9EF}" dt="2022-04-11T17:52:51.894" v="4691" actId="20577"/>
        <pc:sldMkLst>
          <pc:docMk/>
          <pc:sldMk cId="3644100025" sldId="341"/>
        </pc:sldMkLst>
        <pc:spChg chg="mod">
          <ac:chgData name="SPEAR, JUSTIN" userId="73f0a71d-0dc6-4658-acf8-2e6ca0cfe954" providerId="ADAL" clId="{3127D9FF-9539-41BF-B349-EE7EB18DB9EF}" dt="2022-04-11T17:52:51.894" v="4691" actId="20577"/>
          <ac:spMkLst>
            <pc:docMk/>
            <pc:sldMk cId="3644100025" sldId="341"/>
            <ac:spMk id="2" creationId="{00000000-0000-0000-0000-000000000000}"/>
          </ac:spMkLst>
        </pc:spChg>
      </pc:sldChg>
      <pc:sldChg chg="modSp mod">
        <pc:chgData name="SPEAR, JUSTIN" userId="73f0a71d-0dc6-4658-acf8-2e6ca0cfe954" providerId="ADAL" clId="{3127D9FF-9539-41BF-B349-EE7EB18DB9EF}" dt="2022-04-11T17:53:16.097" v="4709" actId="20577"/>
        <pc:sldMkLst>
          <pc:docMk/>
          <pc:sldMk cId="3510695347" sldId="342"/>
        </pc:sldMkLst>
        <pc:spChg chg="mod">
          <ac:chgData name="SPEAR, JUSTIN" userId="73f0a71d-0dc6-4658-acf8-2e6ca0cfe954" providerId="ADAL" clId="{3127D9FF-9539-41BF-B349-EE7EB18DB9EF}" dt="2022-04-11T17:53:16.097" v="4709" actId="20577"/>
          <ac:spMkLst>
            <pc:docMk/>
            <pc:sldMk cId="3510695347" sldId="342"/>
            <ac:spMk id="2" creationId="{00000000-0000-0000-0000-000000000000}"/>
          </ac:spMkLst>
        </pc:spChg>
      </pc:sldChg>
      <pc:sldChg chg="modSp mod">
        <pc:chgData name="SPEAR, JUSTIN" userId="73f0a71d-0dc6-4658-acf8-2e6ca0cfe954" providerId="ADAL" clId="{3127D9FF-9539-41BF-B349-EE7EB18DB9EF}" dt="2022-04-11T17:53:07.937" v="4705" actId="20577"/>
        <pc:sldMkLst>
          <pc:docMk/>
          <pc:sldMk cId="3258209706" sldId="344"/>
        </pc:sldMkLst>
        <pc:spChg chg="mod">
          <ac:chgData name="SPEAR, JUSTIN" userId="73f0a71d-0dc6-4658-acf8-2e6ca0cfe954" providerId="ADAL" clId="{3127D9FF-9539-41BF-B349-EE7EB18DB9EF}" dt="2022-04-11T17:53:07.937" v="4705" actId="20577"/>
          <ac:spMkLst>
            <pc:docMk/>
            <pc:sldMk cId="3258209706" sldId="344"/>
            <ac:spMk id="2" creationId="{00000000-0000-0000-0000-000000000000}"/>
          </ac:spMkLst>
        </pc:spChg>
      </pc:sldChg>
      <pc:sldChg chg="modSp mod">
        <pc:chgData name="SPEAR, JUSTIN" userId="73f0a71d-0dc6-4658-acf8-2e6ca0cfe954" providerId="ADAL" clId="{3127D9FF-9539-41BF-B349-EE7EB18DB9EF}" dt="2022-04-11T17:53:43.350" v="4722" actId="20577"/>
        <pc:sldMkLst>
          <pc:docMk/>
          <pc:sldMk cId="3222558397" sldId="345"/>
        </pc:sldMkLst>
        <pc:spChg chg="mod">
          <ac:chgData name="SPEAR, JUSTIN" userId="73f0a71d-0dc6-4658-acf8-2e6ca0cfe954" providerId="ADAL" clId="{3127D9FF-9539-41BF-B349-EE7EB18DB9EF}" dt="2022-04-11T17:53:43.350" v="4722" actId="20577"/>
          <ac:spMkLst>
            <pc:docMk/>
            <pc:sldMk cId="3222558397" sldId="345"/>
            <ac:spMk id="2" creationId="{00000000-0000-0000-0000-000000000000}"/>
          </ac:spMkLst>
        </pc:spChg>
      </pc:sldChg>
      <pc:sldChg chg="modSp mod">
        <pc:chgData name="SPEAR, JUSTIN" userId="73f0a71d-0dc6-4658-acf8-2e6ca0cfe954" providerId="ADAL" clId="{3127D9FF-9539-41BF-B349-EE7EB18DB9EF}" dt="2022-04-11T16:40:48.476" v="4529" actId="20577"/>
        <pc:sldMkLst>
          <pc:docMk/>
          <pc:sldMk cId="3094444021" sldId="353"/>
        </pc:sldMkLst>
        <pc:spChg chg="mod">
          <ac:chgData name="SPEAR, JUSTIN" userId="73f0a71d-0dc6-4658-acf8-2e6ca0cfe954" providerId="ADAL" clId="{3127D9FF-9539-41BF-B349-EE7EB18DB9EF}" dt="2022-04-11T16:40:48.476" v="4529" actId="20577"/>
          <ac:spMkLst>
            <pc:docMk/>
            <pc:sldMk cId="3094444021" sldId="353"/>
            <ac:spMk id="3" creationId="{00000000-0000-0000-0000-000000000000}"/>
          </ac:spMkLst>
        </pc:spChg>
      </pc:sldChg>
      <pc:sldChg chg="modSp mod">
        <pc:chgData name="SPEAR, JUSTIN" userId="73f0a71d-0dc6-4658-acf8-2e6ca0cfe954" providerId="ADAL" clId="{3127D9FF-9539-41BF-B349-EE7EB18DB9EF}" dt="2022-04-11T17:53:34.657" v="4721" actId="20577"/>
        <pc:sldMkLst>
          <pc:docMk/>
          <pc:sldMk cId="3510695347" sldId="359"/>
        </pc:sldMkLst>
        <pc:spChg chg="mod">
          <ac:chgData name="SPEAR, JUSTIN" userId="73f0a71d-0dc6-4658-acf8-2e6ca0cfe954" providerId="ADAL" clId="{3127D9FF-9539-41BF-B349-EE7EB18DB9EF}" dt="2022-04-11T17:53:34.657" v="4721" actId="20577"/>
          <ac:spMkLst>
            <pc:docMk/>
            <pc:sldMk cId="3510695347" sldId="359"/>
            <ac:spMk id="2" creationId="{00000000-0000-0000-0000-000000000000}"/>
          </ac:spMkLst>
        </pc:spChg>
      </pc:sldChg>
      <pc:sldChg chg="modSp">
        <pc:chgData name="SPEAR, JUSTIN" userId="73f0a71d-0dc6-4658-acf8-2e6ca0cfe954" providerId="ADAL" clId="{3127D9FF-9539-41BF-B349-EE7EB18DB9EF}" dt="2022-04-08T12:55:20.156" v="1095" actId="255"/>
        <pc:sldMkLst>
          <pc:docMk/>
          <pc:sldMk cId="3258209706" sldId="365"/>
        </pc:sldMkLst>
        <pc:spChg chg="mod">
          <ac:chgData name="SPEAR, JUSTIN" userId="73f0a71d-0dc6-4658-acf8-2e6ca0cfe954" providerId="ADAL" clId="{3127D9FF-9539-41BF-B349-EE7EB18DB9EF}" dt="2022-04-08T12:55:20.156" v="1095" actId="255"/>
          <ac:spMkLst>
            <pc:docMk/>
            <pc:sldMk cId="3258209706" sldId="365"/>
            <ac:spMk id="3" creationId="{00000000-0000-0000-0000-000000000000}"/>
          </ac:spMkLst>
        </pc:spChg>
      </pc:sldChg>
      <pc:sldChg chg="modSp mod">
        <pc:chgData name="SPEAR, JUSTIN" userId="73f0a71d-0dc6-4658-acf8-2e6ca0cfe954" providerId="ADAL" clId="{3127D9FF-9539-41BF-B349-EE7EB18DB9EF}" dt="2022-04-08T12:51:07.419" v="1090" actId="20577"/>
        <pc:sldMkLst>
          <pc:docMk/>
          <pc:sldMk cId="2054509897" sldId="373"/>
        </pc:sldMkLst>
        <pc:spChg chg="mod">
          <ac:chgData name="SPEAR, JUSTIN" userId="73f0a71d-0dc6-4658-acf8-2e6ca0cfe954" providerId="ADAL" clId="{3127D9FF-9539-41BF-B349-EE7EB18DB9EF}" dt="2022-04-08T12:51:07.419" v="1090" actId="20577"/>
          <ac:spMkLst>
            <pc:docMk/>
            <pc:sldMk cId="2054509897" sldId="373"/>
            <ac:spMk id="3" creationId="{00000000-0000-0000-0000-000000000000}"/>
          </ac:spMkLst>
        </pc:spChg>
      </pc:sldChg>
      <pc:sldChg chg="modSp mod">
        <pc:chgData name="SPEAR, JUSTIN" userId="73f0a71d-0dc6-4658-acf8-2e6ca0cfe954" providerId="ADAL" clId="{3127D9FF-9539-41BF-B349-EE7EB18DB9EF}" dt="2022-04-13T13:27:23.097" v="4760" actId="20577"/>
        <pc:sldMkLst>
          <pc:docMk/>
          <pc:sldMk cId="2124025359" sldId="381"/>
        </pc:sldMkLst>
        <pc:spChg chg="mod">
          <ac:chgData name="SPEAR, JUSTIN" userId="73f0a71d-0dc6-4658-acf8-2e6ca0cfe954" providerId="ADAL" clId="{3127D9FF-9539-41BF-B349-EE7EB18DB9EF}" dt="2022-04-08T12:57:38.538" v="1453" actId="20577"/>
          <ac:spMkLst>
            <pc:docMk/>
            <pc:sldMk cId="2124025359" sldId="381"/>
            <ac:spMk id="2" creationId="{00000000-0000-0000-0000-000000000000}"/>
          </ac:spMkLst>
        </pc:spChg>
        <pc:spChg chg="mod">
          <ac:chgData name="SPEAR, JUSTIN" userId="73f0a71d-0dc6-4658-acf8-2e6ca0cfe954" providerId="ADAL" clId="{3127D9FF-9539-41BF-B349-EE7EB18DB9EF}" dt="2022-04-13T13:27:23.097" v="4760" actId="20577"/>
          <ac:spMkLst>
            <pc:docMk/>
            <pc:sldMk cId="2124025359" sldId="381"/>
            <ac:spMk id="3" creationId="{00000000-0000-0000-0000-000000000000}"/>
          </ac:spMkLst>
        </pc:spChg>
      </pc:sldChg>
      <pc:sldChg chg="ord">
        <pc:chgData name="SPEAR, JUSTIN" userId="73f0a71d-0dc6-4658-acf8-2e6ca0cfe954" providerId="ADAL" clId="{3127D9FF-9539-41BF-B349-EE7EB18DB9EF}" dt="2022-04-13T13:31:32.009" v="4976"/>
        <pc:sldMkLst>
          <pc:docMk/>
          <pc:sldMk cId="4268412962" sldId="391"/>
        </pc:sldMkLst>
      </pc:sldChg>
      <pc:sldChg chg="modSp mod ord">
        <pc:chgData name="SPEAR, JUSTIN" userId="73f0a71d-0dc6-4658-acf8-2e6ca0cfe954" providerId="ADAL" clId="{3127D9FF-9539-41BF-B349-EE7EB18DB9EF}" dt="2022-04-13T13:31:58.352" v="5036" actId="27636"/>
        <pc:sldMkLst>
          <pc:docMk/>
          <pc:sldMk cId="2822382908" sldId="392"/>
        </pc:sldMkLst>
        <pc:spChg chg="mod">
          <ac:chgData name="SPEAR, JUSTIN" userId="73f0a71d-0dc6-4658-acf8-2e6ca0cfe954" providerId="ADAL" clId="{3127D9FF-9539-41BF-B349-EE7EB18DB9EF}" dt="2022-04-13T13:31:58.352" v="5036" actId="27636"/>
          <ac:spMkLst>
            <pc:docMk/>
            <pc:sldMk cId="2822382908" sldId="392"/>
            <ac:spMk id="3" creationId="{00000000-0000-0000-0000-000000000000}"/>
          </ac:spMkLst>
        </pc:spChg>
      </pc:sldChg>
      <pc:sldChg chg="modSp mod">
        <pc:chgData name="SPEAR, JUSTIN" userId="73f0a71d-0dc6-4658-acf8-2e6ca0cfe954" providerId="ADAL" clId="{3127D9FF-9539-41BF-B349-EE7EB18DB9EF}" dt="2022-04-11T17:47:53.397" v="4579" actId="20577"/>
        <pc:sldMkLst>
          <pc:docMk/>
          <pc:sldMk cId="2578813650" sldId="408"/>
        </pc:sldMkLst>
        <pc:spChg chg="mod">
          <ac:chgData name="SPEAR, JUSTIN" userId="73f0a71d-0dc6-4658-acf8-2e6ca0cfe954" providerId="ADAL" clId="{3127D9FF-9539-41BF-B349-EE7EB18DB9EF}" dt="2022-04-11T17:47:53.397" v="4579" actId="20577"/>
          <ac:spMkLst>
            <pc:docMk/>
            <pc:sldMk cId="2578813650" sldId="408"/>
            <ac:spMk id="2" creationId="{00000000-0000-0000-0000-000000000000}"/>
          </ac:spMkLst>
        </pc:spChg>
      </pc:sldChg>
      <pc:sldChg chg="modSp mod">
        <pc:chgData name="SPEAR, JUSTIN" userId="73f0a71d-0dc6-4658-acf8-2e6ca0cfe954" providerId="ADAL" clId="{3127D9FF-9539-41BF-B349-EE7EB18DB9EF}" dt="2022-04-08T13:06:24.172" v="1739" actId="20577"/>
        <pc:sldMkLst>
          <pc:docMk/>
          <pc:sldMk cId="1681441326" sldId="409"/>
        </pc:sldMkLst>
        <pc:spChg chg="mod">
          <ac:chgData name="SPEAR, JUSTIN" userId="73f0a71d-0dc6-4658-acf8-2e6ca0cfe954" providerId="ADAL" clId="{3127D9FF-9539-41BF-B349-EE7EB18DB9EF}" dt="2022-04-08T13:06:24.172" v="1739" actId="20577"/>
          <ac:spMkLst>
            <pc:docMk/>
            <pc:sldMk cId="1681441326" sldId="409"/>
            <ac:spMk id="3" creationId="{00000000-0000-0000-0000-000000000000}"/>
          </ac:spMkLst>
        </pc:spChg>
      </pc:sldChg>
      <pc:sldChg chg="modSp mod">
        <pc:chgData name="SPEAR, JUSTIN" userId="73f0a71d-0dc6-4658-acf8-2e6ca0cfe954" providerId="ADAL" clId="{3127D9FF-9539-41BF-B349-EE7EB18DB9EF}" dt="2022-04-06T18:25:01.480" v="57" actId="20577"/>
        <pc:sldMkLst>
          <pc:docMk/>
          <pc:sldMk cId="3698187140" sldId="410"/>
        </pc:sldMkLst>
        <pc:spChg chg="mod">
          <ac:chgData name="SPEAR, JUSTIN" userId="73f0a71d-0dc6-4658-acf8-2e6ca0cfe954" providerId="ADAL" clId="{3127D9FF-9539-41BF-B349-EE7EB18DB9EF}" dt="2022-04-06T18:25:01.480" v="57" actId="20577"/>
          <ac:spMkLst>
            <pc:docMk/>
            <pc:sldMk cId="3698187140" sldId="410"/>
            <ac:spMk id="3" creationId="{00000000-0000-0000-0000-000000000000}"/>
          </ac:spMkLst>
        </pc:spChg>
      </pc:sldChg>
      <pc:sldChg chg="modSp mod ord">
        <pc:chgData name="SPEAR, JUSTIN" userId="73f0a71d-0dc6-4658-acf8-2e6ca0cfe954" providerId="ADAL" clId="{3127D9FF-9539-41BF-B349-EE7EB18DB9EF}" dt="2022-04-11T17:48:53.973" v="4613" actId="20577"/>
        <pc:sldMkLst>
          <pc:docMk/>
          <pc:sldMk cId="2467195174" sldId="411"/>
        </pc:sldMkLst>
        <pc:spChg chg="mod">
          <ac:chgData name="SPEAR, JUSTIN" userId="73f0a71d-0dc6-4658-acf8-2e6ca0cfe954" providerId="ADAL" clId="{3127D9FF-9539-41BF-B349-EE7EB18DB9EF}" dt="2022-04-11T17:48:53.973" v="4613" actId="20577"/>
          <ac:spMkLst>
            <pc:docMk/>
            <pc:sldMk cId="2467195174" sldId="411"/>
            <ac:spMk id="2" creationId="{00000000-0000-0000-0000-000000000000}"/>
          </ac:spMkLst>
        </pc:spChg>
      </pc:sldChg>
      <pc:sldChg chg="ord">
        <pc:chgData name="SPEAR, JUSTIN" userId="73f0a71d-0dc6-4658-acf8-2e6ca0cfe954" providerId="ADAL" clId="{3127D9FF-9539-41BF-B349-EE7EB18DB9EF}" dt="2022-04-11T17:48:16.655" v="4589"/>
        <pc:sldMkLst>
          <pc:docMk/>
          <pc:sldMk cId="1666186532" sldId="412"/>
        </pc:sldMkLst>
      </pc:sldChg>
      <pc:sldChg chg="modSp mod">
        <pc:chgData name="SPEAR, JUSTIN" userId="73f0a71d-0dc6-4658-acf8-2e6ca0cfe954" providerId="ADAL" clId="{3127D9FF-9539-41BF-B349-EE7EB18DB9EF}" dt="2022-05-03T11:02:34.512" v="5422" actId="20577"/>
        <pc:sldMkLst>
          <pc:docMk/>
          <pc:sldMk cId="2080552474" sldId="414"/>
        </pc:sldMkLst>
        <pc:spChg chg="mod">
          <ac:chgData name="SPEAR, JUSTIN" userId="73f0a71d-0dc6-4658-acf8-2e6ca0cfe954" providerId="ADAL" clId="{3127D9FF-9539-41BF-B349-EE7EB18DB9EF}" dt="2022-05-03T11:02:34.512" v="5422" actId="20577"/>
          <ac:spMkLst>
            <pc:docMk/>
            <pc:sldMk cId="2080552474" sldId="414"/>
            <ac:spMk id="3" creationId="{00000000-0000-0000-0000-000000000000}"/>
          </ac:spMkLst>
        </pc:spChg>
      </pc:sldChg>
      <pc:sldChg chg="modSp mod">
        <pc:chgData name="SPEAR, JUSTIN" userId="73f0a71d-0dc6-4658-acf8-2e6ca0cfe954" providerId="ADAL" clId="{3127D9FF-9539-41BF-B349-EE7EB18DB9EF}" dt="2022-04-11T17:49:17.993" v="4621" actId="20577"/>
        <pc:sldMkLst>
          <pc:docMk/>
          <pc:sldMk cId="327463670" sldId="418"/>
        </pc:sldMkLst>
        <pc:spChg chg="mod">
          <ac:chgData name="SPEAR, JUSTIN" userId="73f0a71d-0dc6-4658-acf8-2e6ca0cfe954" providerId="ADAL" clId="{3127D9FF-9539-41BF-B349-EE7EB18DB9EF}" dt="2022-04-11T17:49:17.993" v="4621" actId="20577"/>
          <ac:spMkLst>
            <pc:docMk/>
            <pc:sldMk cId="327463670" sldId="418"/>
            <ac:spMk id="2" creationId="{00000000-0000-0000-0000-000000000000}"/>
          </ac:spMkLst>
        </pc:spChg>
      </pc:sldChg>
      <pc:sldChg chg="modSp mod">
        <pc:chgData name="SPEAR, JUSTIN" userId="73f0a71d-0dc6-4658-acf8-2e6ca0cfe954" providerId="ADAL" clId="{3127D9FF-9539-41BF-B349-EE7EB18DB9EF}" dt="2022-04-11T17:49:34.253" v="4634" actId="20577"/>
        <pc:sldMkLst>
          <pc:docMk/>
          <pc:sldMk cId="3870450618" sldId="419"/>
        </pc:sldMkLst>
        <pc:spChg chg="mod">
          <ac:chgData name="SPEAR, JUSTIN" userId="73f0a71d-0dc6-4658-acf8-2e6ca0cfe954" providerId="ADAL" clId="{3127D9FF-9539-41BF-B349-EE7EB18DB9EF}" dt="2022-04-11T17:49:34.253" v="4634" actId="20577"/>
          <ac:spMkLst>
            <pc:docMk/>
            <pc:sldMk cId="3870450618" sldId="419"/>
            <ac:spMk id="2" creationId="{00000000-0000-0000-0000-000000000000}"/>
          </ac:spMkLst>
        </pc:spChg>
        <pc:spChg chg="mod">
          <ac:chgData name="SPEAR, JUSTIN" userId="73f0a71d-0dc6-4658-acf8-2e6ca0cfe954" providerId="ADAL" clId="{3127D9FF-9539-41BF-B349-EE7EB18DB9EF}" dt="2022-04-06T19:10:16.359" v="68" actId="20577"/>
          <ac:spMkLst>
            <pc:docMk/>
            <pc:sldMk cId="3870450618" sldId="419"/>
            <ac:spMk id="3" creationId="{00000000-0000-0000-0000-000000000000}"/>
          </ac:spMkLst>
        </pc:spChg>
      </pc:sldChg>
      <pc:sldChg chg="modSp mod">
        <pc:chgData name="SPEAR, JUSTIN" userId="73f0a71d-0dc6-4658-acf8-2e6ca0cfe954" providerId="ADAL" clId="{3127D9FF-9539-41BF-B349-EE7EB18DB9EF}" dt="2022-04-11T17:49:44.542" v="4635" actId="20577"/>
        <pc:sldMkLst>
          <pc:docMk/>
          <pc:sldMk cId="1637071179" sldId="420"/>
        </pc:sldMkLst>
        <pc:spChg chg="mod">
          <ac:chgData name="SPEAR, JUSTIN" userId="73f0a71d-0dc6-4658-acf8-2e6ca0cfe954" providerId="ADAL" clId="{3127D9FF-9539-41BF-B349-EE7EB18DB9EF}" dt="2022-04-11T17:49:44.542" v="4635" actId="20577"/>
          <ac:spMkLst>
            <pc:docMk/>
            <pc:sldMk cId="1637071179" sldId="420"/>
            <ac:spMk id="2" creationId="{00000000-0000-0000-0000-000000000000}"/>
          </ac:spMkLst>
        </pc:spChg>
      </pc:sldChg>
      <pc:sldChg chg="modSp mod ord">
        <pc:chgData name="SPEAR, JUSTIN" userId="73f0a71d-0dc6-4658-acf8-2e6ca0cfe954" providerId="ADAL" clId="{3127D9FF-9539-41BF-B349-EE7EB18DB9EF}" dt="2022-04-11T17:51:33.445" v="4676" actId="20577"/>
        <pc:sldMkLst>
          <pc:docMk/>
          <pc:sldMk cId="378409067" sldId="421"/>
        </pc:sldMkLst>
        <pc:spChg chg="mod">
          <ac:chgData name="SPEAR, JUSTIN" userId="73f0a71d-0dc6-4658-acf8-2e6ca0cfe954" providerId="ADAL" clId="{3127D9FF-9539-41BF-B349-EE7EB18DB9EF}" dt="2022-04-11T17:51:33.445" v="4676" actId="20577"/>
          <ac:spMkLst>
            <pc:docMk/>
            <pc:sldMk cId="378409067" sldId="421"/>
            <ac:spMk id="2" creationId="{00000000-0000-0000-0000-000000000000}"/>
          </ac:spMkLst>
        </pc:spChg>
      </pc:sldChg>
      <pc:sldChg chg="modSp">
        <pc:chgData name="SPEAR, JUSTIN" userId="73f0a71d-0dc6-4658-acf8-2e6ca0cfe954" providerId="ADAL" clId="{3127D9FF-9539-41BF-B349-EE7EB18DB9EF}" dt="2022-05-02T14:28:33.552" v="5420" actId="20577"/>
        <pc:sldMkLst>
          <pc:docMk/>
          <pc:sldMk cId="2890897922" sldId="422"/>
        </pc:sldMkLst>
        <pc:spChg chg="mod">
          <ac:chgData name="SPEAR, JUSTIN" userId="73f0a71d-0dc6-4658-acf8-2e6ca0cfe954" providerId="ADAL" clId="{3127D9FF-9539-41BF-B349-EE7EB18DB9EF}" dt="2022-05-02T14:28:33.552" v="5420" actId="20577"/>
          <ac:spMkLst>
            <pc:docMk/>
            <pc:sldMk cId="2890897922" sldId="422"/>
            <ac:spMk id="3" creationId="{00000000-0000-0000-0000-000000000000}"/>
          </ac:spMkLst>
        </pc:spChg>
      </pc:sldChg>
      <pc:sldChg chg="modSp mod">
        <pc:chgData name="SPEAR, JUSTIN" userId="73f0a71d-0dc6-4658-acf8-2e6ca0cfe954" providerId="ADAL" clId="{3127D9FF-9539-41BF-B349-EE7EB18DB9EF}" dt="2022-04-11T17:50:12.697" v="4643" actId="20577"/>
        <pc:sldMkLst>
          <pc:docMk/>
          <pc:sldMk cId="2522700888" sldId="425"/>
        </pc:sldMkLst>
        <pc:spChg chg="mod">
          <ac:chgData name="SPEAR, JUSTIN" userId="73f0a71d-0dc6-4658-acf8-2e6ca0cfe954" providerId="ADAL" clId="{3127D9FF-9539-41BF-B349-EE7EB18DB9EF}" dt="2022-04-11T17:50:12.697" v="4643" actId="20577"/>
          <ac:spMkLst>
            <pc:docMk/>
            <pc:sldMk cId="2522700888" sldId="425"/>
            <ac:spMk id="2" creationId="{00000000-0000-0000-0000-000000000000}"/>
          </ac:spMkLst>
        </pc:spChg>
      </pc:sldChg>
      <pc:sldChg chg="modSp mod modAnim">
        <pc:chgData name="SPEAR, JUSTIN" userId="73f0a71d-0dc6-4658-acf8-2e6ca0cfe954" providerId="ADAL" clId="{3127D9FF-9539-41BF-B349-EE7EB18DB9EF}" dt="2022-04-11T17:50:25.046" v="4651" actId="20577"/>
        <pc:sldMkLst>
          <pc:docMk/>
          <pc:sldMk cId="580418221" sldId="426"/>
        </pc:sldMkLst>
        <pc:spChg chg="mod">
          <ac:chgData name="SPEAR, JUSTIN" userId="73f0a71d-0dc6-4658-acf8-2e6ca0cfe954" providerId="ADAL" clId="{3127D9FF-9539-41BF-B349-EE7EB18DB9EF}" dt="2022-04-11T17:50:25.046" v="4651" actId="20577"/>
          <ac:spMkLst>
            <pc:docMk/>
            <pc:sldMk cId="580418221" sldId="426"/>
            <ac:spMk id="2" creationId="{00000000-0000-0000-0000-000000000000}"/>
          </ac:spMkLst>
        </pc:spChg>
        <pc:spChg chg="mod">
          <ac:chgData name="SPEAR, JUSTIN" userId="73f0a71d-0dc6-4658-acf8-2e6ca0cfe954" providerId="ADAL" clId="{3127D9FF-9539-41BF-B349-EE7EB18DB9EF}" dt="2022-04-08T13:24:25.028" v="3000" actId="20577"/>
          <ac:spMkLst>
            <pc:docMk/>
            <pc:sldMk cId="580418221" sldId="426"/>
            <ac:spMk id="3" creationId="{00000000-0000-0000-0000-000000000000}"/>
          </ac:spMkLst>
        </pc:spChg>
      </pc:sldChg>
      <pc:sldChg chg="modSp mod">
        <pc:chgData name="SPEAR, JUSTIN" userId="73f0a71d-0dc6-4658-acf8-2e6ca0cfe954" providerId="ADAL" clId="{3127D9FF-9539-41BF-B349-EE7EB18DB9EF}" dt="2022-04-11T16:28:01.234" v="4519" actId="20577"/>
        <pc:sldMkLst>
          <pc:docMk/>
          <pc:sldMk cId="1079331637" sldId="428"/>
        </pc:sldMkLst>
        <pc:spChg chg="mod">
          <ac:chgData name="SPEAR, JUSTIN" userId="73f0a71d-0dc6-4658-acf8-2e6ca0cfe954" providerId="ADAL" clId="{3127D9FF-9539-41BF-B349-EE7EB18DB9EF}" dt="2022-04-11T16:28:01.234" v="4519" actId="20577"/>
          <ac:spMkLst>
            <pc:docMk/>
            <pc:sldMk cId="1079331637" sldId="428"/>
            <ac:spMk id="8194" creationId="{00000000-0000-0000-0000-000000000000}"/>
          </ac:spMkLst>
        </pc:spChg>
      </pc:sldChg>
      <pc:sldChg chg="del">
        <pc:chgData name="SPEAR, JUSTIN" userId="73f0a71d-0dc6-4658-acf8-2e6ca0cfe954" providerId="ADAL" clId="{3127D9FF-9539-41BF-B349-EE7EB18DB9EF}" dt="2022-04-08T13:24:44.302" v="3001" actId="2696"/>
        <pc:sldMkLst>
          <pc:docMk/>
          <pc:sldMk cId="2888738252" sldId="429"/>
        </pc:sldMkLst>
      </pc:sldChg>
      <pc:sldChg chg="modSp mod">
        <pc:chgData name="SPEAR, JUSTIN" userId="73f0a71d-0dc6-4658-acf8-2e6ca0cfe954" providerId="ADAL" clId="{3127D9FF-9539-41BF-B349-EE7EB18DB9EF}" dt="2022-05-03T11:03:39.377" v="5563" actId="20577"/>
        <pc:sldMkLst>
          <pc:docMk/>
          <pc:sldMk cId="3879235141" sldId="434"/>
        </pc:sldMkLst>
        <pc:spChg chg="mod">
          <ac:chgData name="SPEAR, JUSTIN" userId="73f0a71d-0dc6-4658-acf8-2e6ca0cfe954" providerId="ADAL" clId="{3127D9FF-9539-41BF-B349-EE7EB18DB9EF}" dt="2022-04-11T17:50:39.145" v="4660" actId="20577"/>
          <ac:spMkLst>
            <pc:docMk/>
            <pc:sldMk cId="3879235141" sldId="434"/>
            <ac:spMk id="2" creationId="{00000000-0000-0000-0000-000000000000}"/>
          </ac:spMkLst>
        </pc:spChg>
        <pc:spChg chg="mod">
          <ac:chgData name="SPEAR, JUSTIN" userId="73f0a71d-0dc6-4658-acf8-2e6ca0cfe954" providerId="ADAL" clId="{3127D9FF-9539-41BF-B349-EE7EB18DB9EF}" dt="2022-05-03T11:03:39.377" v="5563" actId="20577"/>
          <ac:spMkLst>
            <pc:docMk/>
            <pc:sldMk cId="3879235141" sldId="434"/>
            <ac:spMk id="3" creationId="{00000000-0000-0000-0000-000000000000}"/>
          </ac:spMkLst>
        </pc:spChg>
      </pc:sldChg>
      <pc:sldChg chg="modSp mod">
        <pc:chgData name="SPEAR, JUSTIN" userId="73f0a71d-0dc6-4658-acf8-2e6ca0cfe954" providerId="ADAL" clId="{3127D9FF-9539-41BF-B349-EE7EB18DB9EF}" dt="2022-04-11T17:47:04.350" v="4571" actId="20577"/>
        <pc:sldMkLst>
          <pc:docMk/>
          <pc:sldMk cId="2765149997" sldId="443"/>
        </pc:sldMkLst>
        <pc:spChg chg="mod">
          <ac:chgData name="SPEAR, JUSTIN" userId="73f0a71d-0dc6-4658-acf8-2e6ca0cfe954" providerId="ADAL" clId="{3127D9FF-9539-41BF-B349-EE7EB18DB9EF}" dt="2022-04-11T17:47:04.350" v="4571" actId="20577"/>
          <ac:spMkLst>
            <pc:docMk/>
            <pc:sldMk cId="2765149997" sldId="443"/>
            <ac:spMk id="2" creationId="{00000000-0000-0000-0000-000000000000}"/>
          </ac:spMkLst>
        </pc:spChg>
        <pc:spChg chg="mod">
          <ac:chgData name="SPEAR, JUSTIN" userId="73f0a71d-0dc6-4658-acf8-2e6ca0cfe954" providerId="ADAL" clId="{3127D9FF-9539-41BF-B349-EE7EB18DB9EF}" dt="2022-04-11T16:27:43.061" v="4516" actId="207"/>
          <ac:spMkLst>
            <pc:docMk/>
            <pc:sldMk cId="2765149997" sldId="443"/>
            <ac:spMk id="3" creationId="{00000000-0000-0000-0000-000000000000}"/>
          </ac:spMkLst>
        </pc:spChg>
      </pc:sldChg>
      <pc:sldChg chg="modSp mod">
        <pc:chgData name="SPEAR, JUSTIN" userId="73f0a71d-0dc6-4658-acf8-2e6ca0cfe954" providerId="ADAL" clId="{3127D9FF-9539-41BF-B349-EE7EB18DB9EF}" dt="2022-04-11T16:41:48.677" v="4531" actId="27636"/>
        <pc:sldMkLst>
          <pc:docMk/>
          <pc:sldMk cId="2095411661" sldId="447"/>
        </pc:sldMkLst>
        <pc:spChg chg="mod">
          <ac:chgData name="SPEAR, JUSTIN" userId="73f0a71d-0dc6-4658-acf8-2e6ca0cfe954" providerId="ADAL" clId="{3127D9FF-9539-41BF-B349-EE7EB18DB9EF}" dt="2022-04-11T16:41:48.677" v="4531" actId="27636"/>
          <ac:spMkLst>
            <pc:docMk/>
            <pc:sldMk cId="2095411661" sldId="447"/>
            <ac:spMk id="3" creationId="{00000000-0000-0000-0000-000000000000}"/>
          </ac:spMkLst>
        </pc:spChg>
      </pc:sldChg>
      <pc:sldChg chg="modSp mod modAnim">
        <pc:chgData name="SPEAR, JUSTIN" userId="73f0a71d-0dc6-4658-acf8-2e6ca0cfe954" providerId="ADAL" clId="{3127D9FF-9539-41BF-B349-EE7EB18DB9EF}" dt="2022-04-08T12:59:42.945" v="1559" actId="27636"/>
        <pc:sldMkLst>
          <pc:docMk/>
          <pc:sldMk cId="133261505" sldId="457"/>
        </pc:sldMkLst>
        <pc:spChg chg="mod">
          <ac:chgData name="SPEAR, JUSTIN" userId="73f0a71d-0dc6-4658-acf8-2e6ca0cfe954" providerId="ADAL" clId="{3127D9FF-9539-41BF-B349-EE7EB18DB9EF}" dt="2022-04-08T12:59:42.945" v="1559" actId="27636"/>
          <ac:spMkLst>
            <pc:docMk/>
            <pc:sldMk cId="133261505" sldId="457"/>
            <ac:spMk id="3" creationId="{00000000-0000-0000-0000-000000000000}"/>
          </ac:spMkLst>
        </pc:spChg>
      </pc:sldChg>
      <pc:sldChg chg="modSp mod">
        <pc:chgData name="SPEAR, JUSTIN" userId="73f0a71d-0dc6-4658-acf8-2e6ca0cfe954" providerId="ADAL" clId="{3127D9FF-9539-41BF-B349-EE7EB18DB9EF}" dt="2022-04-13T13:28:55.544" v="4971" actId="122"/>
        <pc:sldMkLst>
          <pc:docMk/>
          <pc:sldMk cId="617824429" sldId="461"/>
        </pc:sldMkLst>
        <pc:spChg chg="mod">
          <ac:chgData name="SPEAR, JUSTIN" userId="73f0a71d-0dc6-4658-acf8-2e6ca0cfe954" providerId="ADAL" clId="{3127D9FF-9539-41BF-B349-EE7EB18DB9EF}" dt="2022-04-13T13:28:05.293" v="4793" actId="20577"/>
          <ac:spMkLst>
            <pc:docMk/>
            <pc:sldMk cId="617824429" sldId="461"/>
            <ac:spMk id="2" creationId="{00000000-0000-0000-0000-000000000000}"/>
          </ac:spMkLst>
        </pc:spChg>
        <pc:spChg chg="mod">
          <ac:chgData name="SPEAR, JUSTIN" userId="73f0a71d-0dc6-4658-acf8-2e6ca0cfe954" providerId="ADAL" clId="{3127D9FF-9539-41BF-B349-EE7EB18DB9EF}" dt="2022-04-13T13:28:55.544" v="4971" actId="122"/>
          <ac:spMkLst>
            <pc:docMk/>
            <pc:sldMk cId="617824429" sldId="461"/>
            <ac:spMk id="3" creationId="{00000000-0000-0000-0000-000000000000}"/>
          </ac:spMkLst>
        </pc:spChg>
      </pc:sldChg>
      <pc:sldChg chg="del">
        <pc:chgData name="SPEAR, JUSTIN" userId="73f0a71d-0dc6-4658-acf8-2e6ca0cfe954" providerId="ADAL" clId="{3127D9FF-9539-41BF-B349-EE7EB18DB9EF}" dt="2022-04-08T12:57:30.128" v="1447" actId="2696"/>
        <pc:sldMkLst>
          <pc:docMk/>
          <pc:sldMk cId="864339683" sldId="470"/>
        </pc:sldMkLst>
      </pc:sldChg>
      <pc:sldChg chg="ord">
        <pc:chgData name="SPEAR, JUSTIN" userId="73f0a71d-0dc6-4658-acf8-2e6ca0cfe954" providerId="ADAL" clId="{3127D9FF-9539-41BF-B349-EE7EB18DB9EF}" dt="2022-04-08T13:02:40.809" v="1565"/>
        <pc:sldMkLst>
          <pc:docMk/>
          <pc:sldMk cId="1402738017" sldId="471"/>
        </pc:sldMkLst>
      </pc:sldChg>
      <pc:sldChg chg="modSp mod">
        <pc:chgData name="SPEAR, JUSTIN" userId="73f0a71d-0dc6-4658-acf8-2e6ca0cfe954" providerId="ADAL" clId="{3127D9FF-9539-41BF-B349-EE7EB18DB9EF}" dt="2022-04-11T17:52:23.699" v="4683" actId="20577"/>
        <pc:sldMkLst>
          <pc:docMk/>
          <pc:sldMk cId="815094847" sldId="472"/>
        </pc:sldMkLst>
        <pc:spChg chg="mod">
          <ac:chgData name="SPEAR, JUSTIN" userId="73f0a71d-0dc6-4658-acf8-2e6ca0cfe954" providerId="ADAL" clId="{3127D9FF-9539-41BF-B349-EE7EB18DB9EF}" dt="2022-04-11T17:52:23.699" v="4683" actId="20577"/>
          <ac:spMkLst>
            <pc:docMk/>
            <pc:sldMk cId="815094847" sldId="472"/>
            <ac:spMk id="2" creationId="{00000000-0000-0000-0000-000000000000}"/>
          </ac:spMkLst>
        </pc:spChg>
      </pc:sldChg>
      <pc:sldChg chg="modSp add mod">
        <pc:chgData name="SPEAR, JUSTIN" userId="73f0a71d-0dc6-4658-acf8-2e6ca0cfe954" providerId="ADAL" clId="{3127D9FF-9539-41BF-B349-EE7EB18DB9EF}" dt="2022-05-02T10:15:02.207" v="5391" actId="20577"/>
        <pc:sldMkLst>
          <pc:docMk/>
          <pc:sldMk cId="369974181" sldId="473"/>
        </pc:sldMkLst>
        <pc:spChg chg="mod">
          <ac:chgData name="SPEAR, JUSTIN" userId="73f0a71d-0dc6-4658-acf8-2e6ca0cfe954" providerId="ADAL" clId="{3127D9FF-9539-41BF-B349-EE7EB18DB9EF}" dt="2022-04-06T19:10:41.313" v="101" actId="5793"/>
          <ac:spMkLst>
            <pc:docMk/>
            <pc:sldMk cId="369974181" sldId="473"/>
            <ac:spMk id="2" creationId="{00000000-0000-0000-0000-000000000000}"/>
          </ac:spMkLst>
        </pc:spChg>
        <pc:spChg chg="mod">
          <ac:chgData name="SPEAR, JUSTIN" userId="73f0a71d-0dc6-4658-acf8-2e6ca0cfe954" providerId="ADAL" clId="{3127D9FF-9539-41BF-B349-EE7EB18DB9EF}" dt="2022-05-02T10:15:02.207" v="5391" actId="20577"/>
          <ac:spMkLst>
            <pc:docMk/>
            <pc:sldMk cId="369974181" sldId="473"/>
            <ac:spMk id="3" creationId="{00000000-0000-0000-0000-000000000000}"/>
          </ac:spMkLst>
        </pc:spChg>
      </pc:sldChg>
      <pc:sldChg chg="modSp add mod">
        <pc:chgData name="SPEAR, JUSTIN" userId="73f0a71d-0dc6-4658-acf8-2e6ca0cfe954" providerId="ADAL" clId="{3127D9FF-9539-41BF-B349-EE7EB18DB9EF}" dt="2022-04-08T12:57:15.907" v="1446" actId="20577"/>
        <pc:sldMkLst>
          <pc:docMk/>
          <pc:sldMk cId="1684263895" sldId="474"/>
        </pc:sldMkLst>
        <pc:spChg chg="mod">
          <ac:chgData name="SPEAR, JUSTIN" userId="73f0a71d-0dc6-4658-acf8-2e6ca0cfe954" providerId="ADAL" clId="{3127D9FF-9539-41BF-B349-EE7EB18DB9EF}" dt="2022-04-08T12:21:08.226" v="670" actId="20577"/>
          <ac:spMkLst>
            <pc:docMk/>
            <pc:sldMk cId="1684263895" sldId="474"/>
            <ac:spMk id="2" creationId="{00000000-0000-0000-0000-000000000000}"/>
          </ac:spMkLst>
        </pc:spChg>
        <pc:spChg chg="mod">
          <ac:chgData name="SPEAR, JUSTIN" userId="73f0a71d-0dc6-4658-acf8-2e6ca0cfe954" providerId="ADAL" clId="{3127D9FF-9539-41BF-B349-EE7EB18DB9EF}" dt="2022-04-08T12:57:15.907" v="1446" actId="20577"/>
          <ac:spMkLst>
            <pc:docMk/>
            <pc:sldMk cId="1684263895" sldId="474"/>
            <ac:spMk id="3" creationId="{00000000-0000-0000-0000-000000000000}"/>
          </ac:spMkLst>
        </pc:spChg>
      </pc:sldChg>
      <pc:sldChg chg="modSp add mod">
        <pc:chgData name="SPEAR, JUSTIN" userId="73f0a71d-0dc6-4658-acf8-2e6ca0cfe954" providerId="ADAL" clId="{3127D9FF-9539-41BF-B349-EE7EB18DB9EF}" dt="2022-04-08T13:31:40.344" v="3121" actId="115"/>
        <pc:sldMkLst>
          <pc:docMk/>
          <pc:sldMk cId="1130020660" sldId="475"/>
        </pc:sldMkLst>
        <pc:spChg chg="mod">
          <ac:chgData name="SPEAR, JUSTIN" userId="73f0a71d-0dc6-4658-acf8-2e6ca0cfe954" providerId="ADAL" clId="{3127D9FF-9539-41BF-B349-EE7EB18DB9EF}" dt="2022-04-08T13:08:27.450" v="1771" actId="20577"/>
          <ac:spMkLst>
            <pc:docMk/>
            <pc:sldMk cId="1130020660" sldId="475"/>
            <ac:spMk id="2" creationId="{00000000-0000-0000-0000-000000000000}"/>
          </ac:spMkLst>
        </pc:spChg>
        <pc:spChg chg="mod">
          <ac:chgData name="SPEAR, JUSTIN" userId="73f0a71d-0dc6-4658-acf8-2e6ca0cfe954" providerId="ADAL" clId="{3127D9FF-9539-41BF-B349-EE7EB18DB9EF}" dt="2022-04-08T13:31:40.344" v="3121" actId="115"/>
          <ac:spMkLst>
            <pc:docMk/>
            <pc:sldMk cId="1130020660" sldId="475"/>
            <ac:spMk id="3" creationId="{00000000-0000-0000-0000-000000000000}"/>
          </ac:spMkLst>
        </pc:spChg>
      </pc:sldChg>
      <pc:sldChg chg="modSp add mod ord">
        <pc:chgData name="SPEAR, JUSTIN" userId="73f0a71d-0dc6-4658-acf8-2e6ca0cfe954" providerId="ADAL" clId="{3127D9FF-9539-41BF-B349-EE7EB18DB9EF}" dt="2022-04-11T17:48:33.731" v="4605"/>
        <pc:sldMkLst>
          <pc:docMk/>
          <pc:sldMk cId="2670331901" sldId="476"/>
        </pc:sldMkLst>
        <pc:spChg chg="mod">
          <ac:chgData name="SPEAR, JUSTIN" userId="73f0a71d-0dc6-4658-acf8-2e6ca0cfe954" providerId="ADAL" clId="{3127D9FF-9539-41BF-B349-EE7EB18DB9EF}" dt="2022-04-08T13:30:18.428" v="3028" actId="20577"/>
          <ac:spMkLst>
            <pc:docMk/>
            <pc:sldMk cId="2670331901" sldId="476"/>
            <ac:spMk id="2" creationId="{00000000-0000-0000-0000-000000000000}"/>
          </ac:spMkLst>
        </pc:spChg>
        <pc:spChg chg="mod">
          <ac:chgData name="SPEAR, JUSTIN" userId="73f0a71d-0dc6-4658-acf8-2e6ca0cfe954" providerId="ADAL" clId="{3127D9FF-9539-41BF-B349-EE7EB18DB9EF}" dt="2022-04-08T13:31:18.740" v="3117" actId="207"/>
          <ac:spMkLst>
            <pc:docMk/>
            <pc:sldMk cId="2670331901" sldId="476"/>
            <ac:spMk id="3" creationId="{00000000-0000-0000-0000-000000000000}"/>
          </ac:spMkLst>
        </pc:spChg>
      </pc:sldChg>
      <pc:sldChg chg="modSp add mod">
        <pc:chgData name="SPEAR, JUSTIN" userId="73f0a71d-0dc6-4658-acf8-2e6ca0cfe954" providerId="ADAL" clId="{3127D9FF-9539-41BF-B349-EE7EB18DB9EF}" dt="2022-04-08T13:35:13.872" v="3741" actId="20577"/>
        <pc:sldMkLst>
          <pc:docMk/>
          <pc:sldMk cId="3832106780" sldId="477"/>
        </pc:sldMkLst>
        <pc:spChg chg="mod">
          <ac:chgData name="SPEAR, JUSTIN" userId="73f0a71d-0dc6-4658-acf8-2e6ca0cfe954" providerId="ADAL" clId="{3127D9FF-9539-41BF-B349-EE7EB18DB9EF}" dt="2022-04-08T13:33:09.415" v="3188" actId="20577"/>
          <ac:spMkLst>
            <pc:docMk/>
            <pc:sldMk cId="3832106780" sldId="477"/>
            <ac:spMk id="2" creationId="{00000000-0000-0000-0000-000000000000}"/>
          </ac:spMkLst>
        </pc:spChg>
        <pc:spChg chg="mod">
          <ac:chgData name="SPEAR, JUSTIN" userId="73f0a71d-0dc6-4658-acf8-2e6ca0cfe954" providerId="ADAL" clId="{3127D9FF-9539-41BF-B349-EE7EB18DB9EF}" dt="2022-04-08T13:35:13.872" v="3741" actId="20577"/>
          <ac:spMkLst>
            <pc:docMk/>
            <pc:sldMk cId="3832106780" sldId="477"/>
            <ac:spMk id="3" creationId="{00000000-0000-0000-0000-000000000000}"/>
          </ac:spMkLst>
        </pc:spChg>
      </pc:sldChg>
      <pc:sldChg chg="modSp add mod">
        <pc:chgData name="SPEAR, JUSTIN" userId="73f0a71d-0dc6-4658-acf8-2e6ca0cfe954" providerId="ADAL" clId="{3127D9FF-9539-41BF-B349-EE7EB18DB9EF}" dt="2022-04-11T17:46:49.109" v="4561" actId="20577"/>
        <pc:sldMkLst>
          <pc:docMk/>
          <pc:sldMk cId="2604922513" sldId="478"/>
        </pc:sldMkLst>
        <pc:spChg chg="mod">
          <ac:chgData name="SPEAR, JUSTIN" userId="73f0a71d-0dc6-4658-acf8-2e6ca0cfe954" providerId="ADAL" clId="{3127D9FF-9539-41BF-B349-EE7EB18DB9EF}" dt="2022-04-11T17:46:49.109" v="4561" actId="20577"/>
          <ac:spMkLst>
            <pc:docMk/>
            <pc:sldMk cId="2604922513" sldId="478"/>
            <ac:spMk id="2" creationId="{00000000-0000-0000-0000-000000000000}"/>
          </ac:spMkLst>
        </pc:spChg>
      </pc:sldChg>
      <pc:sldChg chg="modSp add mod">
        <pc:chgData name="SPEAR, JUSTIN" userId="73f0a71d-0dc6-4658-acf8-2e6ca0cfe954" providerId="ADAL" clId="{3127D9FF-9539-41BF-B349-EE7EB18DB9EF}" dt="2022-04-13T13:29:04.087" v="4972" actId="20577"/>
        <pc:sldMkLst>
          <pc:docMk/>
          <pc:sldMk cId="624955041" sldId="479"/>
        </pc:sldMkLst>
        <pc:spChg chg="mod">
          <ac:chgData name="SPEAR, JUSTIN" userId="73f0a71d-0dc6-4658-acf8-2e6ca0cfe954" providerId="ADAL" clId="{3127D9FF-9539-41BF-B349-EE7EB18DB9EF}" dt="2022-04-13T13:29:04.087" v="4972" actId="20577"/>
          <ac:spMkLst>
            <pc:docMk/>
            <pc:sldMk cId="624955041" sldId="479"/>
            <ac:spMk id="2" creationId="{00000000-0000-0000-0000-000000000000}"/>
          </ac:spMkLst>
        </pc:spChg>
      </pc:sldChg>
    </pc:docChg>
  </pc:docChgLst>
  <pc:docChgLst>
    <pc:chgData name="SPEAR, JUSTIN" userId="73f0a71d-0dc6-4658-acf8-2e6ca0cfe954" providerId="ADAL" clId="{6B2C498E-1D34-4A8D-B050-A147FE3D9646}"/>
    <pc:docChg chg="undo custSel addSld delSld modSld sldOrd">
      <pc:chgData name="SPEAR, JUSTIN" userId="73f0a71d-0dc6-4658-acf8-2e6ca0cfe954" providerId="ADAL" clId="{6B2C498E-1D34-4A8D-B050-A147FE3D9646}" dt="2024-04-02T17:41:22.368" v="1688" actId="20577"/>
      <pc:docMkLst>
        <pc:docMk/>
      </pc:docMkLst>
      <pc:sldChg chg="modSp mod modShow">
        <pc:chgData name="SPEAR, JUSTIN" userId="73f0a71d-0dc6-4658-acf8-2e6ca0cfe954" providerId="ADAL" clId="{6B2C498E-1D34-4A8D-B050-A147FE3D9646}" dt="2024-04-02T17:09:18.566" v="1678" actId="729"/>
        <pc:sldMkLst>
          <pc:docMk/>
          <pc:sldMk cId="0" sldId="272"/>
        </pc:sldMkLst>
        <pc:spChg chg="mod">
          <ac:chgData name="SPEAR, JUSTIN" userId="73f0a71d-0dc6-4658-acf8-2e6ca0cfe954" providerId="ADAL" clId="{6B2C498E-1D34-4A8D-B050-A147FE3D9646}" dt="2024-04-02T16:58:02.117" v="1521" actId="20577"/>
          <ac:spMkLst>
            <pc:docMk/>
            <pc:sldMk cId="0" sldId="272"/>
            <ac:spMk id="3" creationId="{00000000-0000-0000-0000-000000000000}"/>
          </ac:spMkLst>
        </pc:spChg>
      </pc:sldChg>
      <pc:sldChg chg="modSp mod">
        <pc:chgData name="SPEAR, JUSTIN" userId="73f0a71d-0dc6-4658-acf8-2e6ca0cfe954" providerId="ADAL" clId="{6B2C498E-1D34-4A8D-B050-A147FE3D9646}" dt="2024-04-02T17:41:22.368" v="1688" actId="20577"/>
        <pc:sldMkLst>
          <pc:docMk/>
          <pc:sldMk cId="0" sldId="299"/>
        </pc:sldMkLst>
        <pc:spChg chg="mod">
          <ac:chgData name="SPEAR, JUSTIN" userId="73f0a71d-0dc6-4658-acf8-2e6ca0cfe954" providerId="ADAL" clId="{6B2C498E-1D34-4A8D-B050-A147FE3D9646}" dt="2024-04-02T17:41:22.368" v="1688" actId="20577"/>
          <ac:spMkLst>
            <pc:docMk/>
            <pc:sldMk cId="0" sldId="299"/>
            <ac:spMk id="3074" creationId="{00000000-0000-0000-0000-000000000000}"/>
          </ac:spMkLst>
        </pc:spChg>
      </pc:sldChg>
      <pc:sldChg chg="modSp mod">
        <pc:chgData name="SPEAR, JUSTIN" userId="73f0a71d-0dc6-4658-acf8-2e6ca0cfe954" providerId="ADAL" clId="{6B2C498E-1D34-4A8D-B050-A147FE3D9646}" dt="2024-04-02T16:58:21.468" v="1523" actId="20577"/>
        <pc:sldMkLst>
          <pc:docMk/>
          <pc:sldMk cId="20132195" sldId="335"/>
        </pc:sldMkLst>
        <pc:spChg chg="mod">
          <ac:chgData name="SPEAR, JUSTIN" userId="73f0a71d-0dc6-4658-acf8-2e6ca0cfe954" providerId="ADAL" clId="{6B2C498E-1D34-4A8D-B050-A147FE3D9646}" dt="2024-04-02T16:58:21.468" v="1523" actId="20577"/>
          <ac:spMkLst>
            <pc:docMk/>
            <pc:sldMk cId="20132195" sldId="335"/>
            <ac:spMk id="2" creationId="{00000000-0000-0000-0000-000000000000}"/>
          </ac:spMkLst>
        </pc:spChg>
      </pc:sldChg>
      <pc:sldChg chg="modSp mod">
        <pc:chgData name="SPEAR, JUSTIN" userId="73f0a71d-0dc6-4658-acf8-2e6ca0cfe954" providerId="ADAL" clId="{6B2C498E-1D34-4A8D-B050-A147FE3D9646}" dt="2024-04-02T16:58:38.708" v="1527" actId="20577"/>
        <pc:sldMkLst>
          <pc:docMk/>
          <pc:sldMk cId="3669022910" sldId="338"/>
        </pc:sldMkLst>
        <pc:spChg chg="mod">
          <ac:chgData name="SPEAR, JUSTIN" userId="73f0a71d-0dc6-4658-acf8-2e6ca0cfe954" providerId="ADAL" clId="{6B2C498E-1D34-4A8D-B050-A147FE3D9646}" dt="2024-04-02T16:58:38.708" v="1527" actId="20577"/>
          <ac:spMkLst>
            <pc:docMk/>
            <pc:sldMk cId="3669022910" sldId="338"/>
            <ac:spMk id="2" creationId="{00000000-0000-0000-0000-000000000000}"/>
          </ac:spMkLst>
        </pc:spChg>
      </pc:sldChg>
      <pc:sldChg chg="modSp mod">
        <pc:chgData name="SPEAR, JUSTIN" userId="73f0a71d-0dc6-4658-acf8-2e6ca0cfe954" providerId="ADAL" clId="{6B2C498E-1D34-4A8D-B050-A147FE3D9646}" dt="2024-04-02T17:04:41.832" v="1627" actId="20577"/>
        <pc:sldMkLst>
          <pc:docMk/>
          <pc:sldMk cId="3644100025" sldId="341"/>
        </pc:sldMkLst>
        <pc:spChg chg="mod">
          <ac:chgData name="SPEAR, JUSTIN" userId="73f0a71d-0dc6-4658-acf8-2e6ca0cfe954" providerId="ADAL" clId="{6B2C498E-1D34-4A8D-B050-A147FE3D9646}" dt="2024-04-02T17:04:41.832" v="1627" actId="20577"/>
          <ac:spMkLst>
            <pc:docMk/>
            <pc:sldMk cId="3644100025" sldId="341"/>
            <ac:spMk id="2" creationId="{00000000-0000-0000-0000-000000000000}"/>
          </ac:spMkLst>
        </pc:spChg>
      </pc:sldChg>
      <pc:sldChg chg="addSp delSp modSp mod">
        <pc:chgData name="SPEAR, JUSTIN" userId="73f0a71d-0dc6-4658-acf8-2e6ca0cfe954" providerId="ADAL" clId="{6B2C498E-1D34-4A8D-B050-A147FE3D9646}" dt="2024-04-02T17:04:21.584" v="1623" actId="20577"/>
        <pc:sldMkLst>
          <pc:docMk/>
          <pc:sldMk cId="3510695347" sldId="342"/>
        </pc:sldMkLst>
        <pc:spChg chg="add del mod">
          <ac:chgData name="SPEAR, JUSTIN" userId="73f0a71d-0dc6-4658-acf8-2e6ca0cfe954" providerId="ADAL" clId="{6B2C498E-1D34-4A8D-B050-A147FE3D9646}" dt="2024-04-02T17:04:21.584" v="1623" actId="20577"/>
          <ac:spMkLst>
            <pc:docMk/>
            <pc:sldMk cId="3510695347" sldId="342"/>
            <ac:spMk id="2" creationId="{00000000-0000-0000-0000-000000000000}"/>
          </ac:spMkLst>
        </pc:spChg>
        <pc:spChg chg="add del mod">
          <ac:chgData name="SPEAR, JUSTIN" userId="73f0a71d-0dc6-4658-acf8-2e6ca0cfe954" providerId="ADAL" clId="{6B2C498E-1D34-4A8D-B050-A147FE3D9646}" dt="2024-04-02T17:04:18.320" v="1620" actId="478"/>
          <ac:spMkLst>
            <pc:docMk/>
            <pc:sldMk cId="3510695347" sldId="342"/>
            <ac:spMk id="5" creationId="{71A523BC-ABB5-4BBD-AF00-E0DFD6EC3ADB}"/>
          </ac:spMkLst>
        </pc:spChg>
      </pc:sldChg>
      <pc:sldChg chg="modSp mod">
        <pc:chgData name="SPEAR, JUSTIN" userId="73f0a71d-0dc6-4658-acf8-2e6ca0cfe954" providerId="ADAL" clId="{6B2C498E-1D34-4A8D-B050-A147FE3D9646}" dt="2024-04-02T17:04:12.809" v="1618" actId="20577"/>
        <pc:sldMkLst>
          <pc:docMk/>
          <pc:sldMk cId="3258209706" sldId="344"/>
        </pc:sldMkLst>
        <pc:spChg chg="mod">
          <ac:chgData name="SPEAR, JUSTIN" userId="73f0a71d-0dc6-4658-acf8-2e6ca0cfe954" providerId="ADAL" clId="{6B2C498E-1D34-4A8D-B050-A147FE3D9646}" dt="2024-04-02T17:04:12.809" v="1618" actId="20577"/>
          <ac:spMkLst>
            <pc:docMk/>
            <pc:sldMk cId="3258209706" sldId="344"/>
            <ac:spMk id="2" creationId="{00000000-0000-0000-0000-000000000000}"/>
          </ac:spMkLst>
        </pc:spChg>
      </pc:sldChg>
      <pc:sldChg chg="modSp mod">
        <pc:chgData name="SPEAR, JUSTIN" userId="73f0a71d-0dc6-4658-acf8-2e6ca0cfe954" providerId="ADAL" clId="{6B2C498E-1D34-4A8D-B050-A147FE3D9646}" dt="2024-04-02T17:04:28.706" v="1624" actId="20577"/>
        <pc:sldMkLst>
          <pc:docMk/>
          <pc:sldMk cId="3510695347" sldId="359"/>
        </pc:sldMkLst>
        <pc:spChg chg="mod">
          <ac:chgData name="SPEAR, JUSTIN" userId="73f0a71d-0dc6-4658-acf8-2e6ca0cfe954" providerId="ADAL" clId="{6B2C498E-1D34-4A8D-B050-A147FE3D9646}" dt="2024-04-02T17:04:28.706" v="1624" actId="20577"/>
          <ac:spMkLst>
            <pc:docMk/>
            <pc:sldMk cId="3510695347" sldId="359"/>
            <ac:spMk id="2" creationId="{00000000-0000-0000-0000-000000000000}"/>
          </ac:spMkLst>
        </pc:spChg>
      </pc:sldChg>
      <pc:sldChg chg="modSp mod">
        <pc:chgData name="SPEAR, JUSTIN" userId="73f0a71d-0dc6-4658-acf8-2e6ca0cfe954" providerId="ADAL" clId="{6B2C498E-1D34-4A8D-B050-A147FE3D9646}" dt="2024-04-02T17:02:56.439" v="1588" actId="255"/>
        <pc:sldMkLst>
          <pc:docMk/>
          <pc:sldMk cId="3258209706" sldId="365"/>
        </pc:sldMkLst>
        <pc:spChg chg="mod">
          <ac:chgData name="SPEAR, JUSTIN" userId="73f0a71d-0dc6-4658-acf8-2e6ca0cfe954" providerId="ADAL" clId="{6B2C498E-1D34-4A8D-B050-A147FE3D9646}" dt="2024-04-02T17:02:56.439" v="1588" actId="255"/>
          <ac:spMkLst>
            <pc:docMk/>
            <pc:sldMk cId="3258209706" sldId="365"/>
            <ac:spMk id="2" creationId="{00000000-0000-0000-0000-000000000000}"/>
          </ac:spMkLst>
        </pc:spChg>
      </pc:sldChg>
      <pc:sldChg chg="del">
        <pc:chgData name="SPEAR, JUSTIN" userId="73f0a71d-0dc6-4658-acf8-2e6ca0cfe954" providerId="ADAL" clId="{6B2C498E-1D34-4A8D-B050-A147FE3D9646}" dt="2024-04-02T16:52:51.775" v="1490" actId="2696"/>
        <pc:sldMkLst>
          <pc:docMk/>
          <pc:sldMk cId="2054509897" sldId="373"/>
        </pc:sldMkLst>
      </pc:sldChg>
      <pc:sldChg chg="modSp mod">
        <pc:chgData name="SPEAR, JUSTIN" userId="73f0a71d-0dc6-4658-acf8-2e6ca0cfe954" providerId="ADAL" clId="{6B2C498E-1D34-4A8D-B050-A147FE3D9646}" dt="2024-04-02T17:03:59.789" v="1610" actId="20577"/>
        <pc:sldMkLst>
          <pc:docMk/>
          <pc:sldMk cId="3897913984" sldId="395"/>
        </pc:sldMkLst>
        <pc:spChg chg="mod">
          <ac:chgData name="SPEAR, JUSTIN" userId="73f0a71d-0dc6-4658-acf8-2e6ca0cfe954" providerId="ADAL" clId="{6B2C498E-1D34-4A8D-B050-A147FE3D9646}" dt="2024-04-02T17:03:59.789" v="1610" actId="20577"/>
          <ac:spMkLst>
            <pc:docMk/>
            <pc:sldMk cId="3897913984" sldId="395"/>
            <ac:spMk id="2" creationId="{00000000-0000-0000-0000-000000000000}"/>
          </ac:spMkLst>
        </pc:spChg>
      </pc:sldChg>
      <pc:sldChg chg="modSp mod">
        <pc:chgData name="SPEAR, JUSTIN" userId="73f0a71d-0dc6-4658-acf8-2e6ca0cfe954" providerId="ADAL" clId="{6B2C498E-1D34-4A8D-B050-A147FE3D9646}" dt="2024-04-02T16:59:58.488" v="1549" actId="20577"/>
        <pc:sldMkLst>
          <pc:docMk/>
          <pc:sldMk cId="2578813650" sldId="408"/>
        </pc:sldMkLst>
        <pc:spChg chg="mod">
          <ac:chgData name="SPEAR, JUSTIN" userId="73f0a71d-0dc6-4658-acf8-2e6ca0cfe954" providerId="ADAL" clId="{6B2C498E-1D34-4A8D-B050-A147FE3D9646}" dt="2024-04-02T16:59:58.488" v="1549" actId="20577"/>
          <ac:spMkLst>
            <pc:docMk/>
            <pc:sldMk cId="2578813650" sldId="408"/>
            <ac:spMk id="2" creationId="{00000000-0000-0000-0000-000000000000}"/>
          </ac:spMkLst>
        </pc:spChg>
      </pc:sldChg>
      <pc:sldChg chg="modSp mod">
        <pc:chgData name="SPEAR, JUSTIN" userId="73f0a71d-0dc6-4658-acf8-2e6ca0cfe954" providerId="ADAL" clId="{6B2C498E-1D34-4A8D-B050-A147FE3D9646}" dt="2024-04-02T16:51:29.568" v="1477" actId="114"/>
        <pc:sldMkLst>
          <pc:docMk/>
          <pc:sldMk cId="1681441326" sldId="409"/>
        </pc:sldMkLst>
        <pc:spChg chg="mod">
          <ac:chgData name="SPEAR, JUSTIN" userId="73f0a71d-0dc6-4658-acf8-2e6ca0cfe954" providerId="ADAL" clId="{6B2C498E-1D34-4A8D-B050-A147FE3D9646}" dt="2024-04-02T16:51:29.568" v="1477" actId="114"/>
          <ac:spMkLst>
            <pc:docMk/>
            <pc:sldMk cId="1681441326" sldId="409"/>
            <ac:spMk id="3" creationId="{00000000-0000-0000-0000-000000000000}"/>
          </ac:spMkLst>
        </pc:spChg>
      </pc:sldChg>
      <pc:sldChg chg="modSp mod">
        <pc:chgData name="SPEAR, JUSTIN" userId="73f0a71d-0dc6-4658-acf8-2e6ca0cfe954" providerId="ADAL" clId="{6B2C498E-1D34-4A8D-B050-A147FE3D9646}" dt="2024-04-02T16:51:56.749" v="1489" actId="20577"/>
        <pc:sldMkLst>
          <pc:docMk/>
          <pc:sldMk cId="3698187140" sldId="410"/>
        </pc:sldMkLst>
        <pc:spChg chg="mod">
          <ac:chgData name="SPEAR, JUSTIN" userId="73f0a71d-0dc6-4658-acf8-2e6ca0cfe954" providerId="ADAL" clId="{6B2C498E-1D34-4A8D-B050-A147FE3D9646}" dt="2024-04-02T16:51:56.749" v="1489" actId="20577"/>
          <ac:spMkLst>
            <pc:docMk/>
            <pc:sldMk cId="3698187140" sldId="410"/>
            <ac:spMk id="3" creationId="{00000000-0000-0000-0000-000000000000}"/>
          </ac:spMkLst>
        </pc:spChg>
      </pc:sldChg>
      <pc:sldChg chg="modSp mod">
        <pc:chgData name="SPEAR, JUSTIN" userId="73f0a71d-0dc6-4658-acf8-2e6ca0cfe954" providerId="ADAL" clId="{6B2C498E-1D34-4A8D-B050-A147FE3D9646}" dt="2024-04-02T17:00:05.094" v="1551" actId="20577"/>
        <pc:sldMkLst>
          <pc:docMk/>
          <pc:sldMk cId="2467195174" sldId="411"/>
        </pc:sldMkLst>
        <pc:spChg chg="mod">
          <ac:chgData name="SPEAR, JUSTIN" userId="73f0a71d-0dc6-4658-acf8-2e6ca0cfe954" providerId="ADAL" clId="{6B2C498E-1D34-4A8D-B050-A147FE3D9646}" dt="2024-04-02T17:00:05.094" v="1551" actId="20577"/>
          <ac:spMkLst>
            <pc:docMk/>
            <pc:sldMk cId="2467195174" sldId="411"/>
            <ac:spMk id="2" creationId="{00000000-0000-0000-0000-000000000000}"/>
          </ac:spMkLst>
        </pc:spChg>
      </pc:sldChg>
      <pc:sldChg chg="modSp mod ord">
        <pc:chgData name="SPEAR, JUSTIN" userId="73f0a71d-0dc6-4658-acf8-2e6ca0cfe954" providerId="ADAL" clId="{6B2C498E-1D34-4A8D-B050-A147FE3D9646}" dt="2024-04-02T17:00:42.789" v="1553" actId="20577"/>
        <pc:sldMkLst>
          <pc:docMk/>
          <pc:sldMk cId="327463670" sldId="418"/>
        </pc:sldMkLst>
        <pc:spChg chg="mod">
          <ac:chgData name="SPEAR, JUSTIN" userId="73f0a71d-0dc6-4658-acf8-2e6ca0cfe954" providerId="ADAL" clId="{6B2C498E-1D34-4A8D-B050-A147FE3D9646}" dt="2024-04-02T17:00:42.789" v="1553" actId="20577"/>
          <ac:spMkLst>
            <pc:docMk/>
            <pc:sldMk cId="327463670" sldId="418"/>
            <ac:spMk id="2" creationId="{00000000-0000-0000-0000-000000000000}"/>
          </ac:spMkLst>
        </pc:spChg>
      </pc:sldChg>
      <pc:sldChg chg="ord">
        <pc:chgData name="SPEAR, JUSTIN" userId="73f0a71d-0dc6-4658-acf8-2e6ca0cfe954" providerId="ADAL" clId="{6B2C498E-1D34-4A8D-B050-A147FE3D9646}" dt="2024-04-02T09:59:18.743" v="1052"/>
        <pc:sldMkLst>
          <pc:docMk/>
          <pc:sldMk cId="3870450618" sldId="419"/>
        </pc:sldMkLst>
      </pc:sldChg>
      <pc:sldChg chg="modSp mod">
        <pc:chgData name="SPEAR, JUSTIN" userId="73f0a71d-0dc6-4658-acf8-2e6ca0cfe954" providerId="ADAL" clId="{6B2C498E-1D34-4A8D-B050-A147FE3D9646}" dt="2024-04-02T17:01:07.710" v="1557" actId="20577"/>
        <pc:sldMkLst>
          <pc:docMk/>
          <pc:sldMk cId="378409067" sldId="421"/>
        </pc:sldMkLst>
        <pc:spChg chg="mod">
          <ac:chgData name="SPEAR, JUSTIN" userId="73f0a71d-0dc6-4658-acf8-2e6ca0cfe954" providerId="ADAL" clId="{6B2C498E-1D34-4A8D-B050-A147FE3D9646}" dt="2024-04-02T17:01:07.710" v="1557" actId="20577"/>
          <ac:spMkLst>
            <pc:docMk/>
            <pc:sldMk cId="378409067" sldId="421"/>
            <ac:spMk id="2" creationId="{00000000-0000-0000-0000-000000000000}"/>
          </ac:spMkLst>
        </pc:spChg>
      </pc:sldChg>
      <pc:sldChg chg="ord">
        <pc:chgData name="SPEAR, JUSTIN" userId="73f0a71d-0dc6-4658-acf8-2e6ca0cfe954" providerId="ADAL" clId="{6B2C498E-1D34-4A8D-B050-A147FE3D9646}" dt="2024-04-02T16:57:06.985" v="1496"/>
        <pc:sldMkLst>
          <pc:docMk/>
          <pc:sldMk cId="2890897922" sldId="422"/>
        </pc:sldMkLst>
      </pc:sldChg>
      <pc:sldChg chg="modSp mod">
        <pc:chgData name="SPEAR, JUSTIN" userId="73f0a71d-0dc6-4658-acf8-2e6ca0cfe954" providerId="ADAL" clId="{6B2C498E-1D34-4A8D-B050-A147FE3D9646}" dt="2024-04-02T17:01:47.241" v="1569" actId="20577"/>
        <pc:sldMkLst>
          <pc:docMk/>
          <pc:sldMk cId="2522700888" sldId="425"/>
        </pc:sldMkLst>
        <pc:spChg chg="mod">
          <ac:chgData name="SPEAR, JUSTIN" userId="73f0a71d-0dc6-4658-acf8-2e6ca0cfe954" providerId="ADAL" clId="{6B2C498E-1D34-4A8D-B050-A147FE3D9646}" dt="2024-04-02T17:01:47.241" v="1569" actId="20577"/>
          <ac:spMkLst>
            <pc:docMk/>
            <pc:sldMk cId="2522700888" sldId="425"/>
            <ac:spMk id="2" creationId="{00000000-0000-0000-0000-000000000000}"/>
          </ac:spMkLst>
        </pc:spChg>
      </pc:sldChg>
      <pc:sldChg chg="modSp mod">
        <pc:chgData name="SPEAR, JUSTIN" userId="73f0a71d-0dc6-4658-acf8-2e6ca0cfe954" providerId="ADAL" clId="{6B2C498E-1D34-4A8D-B050-A147FE3D9646}" dt="2024-04-02T17:01:41.769" v="1567" actId="20577"/>
        <pc:sldMkLst>
          <pc:docMk/>
          <pc:sldMk cId="580418221" sldId="426"/>
        </pc:sldMkLst>
        <pc:spChg chg="mod">
          <ac:chgData name="SPEAR, JUSTIN" userId="73f0a71d-0dc6-4658-acf8-2e6ca0cfe954" providerId="ADAL" clId="{6B2C498E-1D34-4A8D-B050-A147FE3D9646}" dt="2024-04-02T17:01:41.769" v="1567" actId="20577"/>
          <ac:spMkLst>
            <pc:docMk/>
            <pc:sldMk cId="580418221" sldId="426"/>
            <ac:spMk id="2" creationId="{00000000-0000-0000-0000-000000000000}"/>
          </ac:spMkLst>
        </pc:spChg>
      </pc:sldChg>
      <pc:sldChg chg="del mod modShow">
        <pc:chgData name="SPEAR, JUSTIN" userId="73f0a71d-0dc6-4658-acf8-2e6ca0cfe954" providerId="ADAL" clId="{6B2C498E-1D34-4A8D-B050-A147FE3D9646}" dt="2024-04-02T16:52:53.881" v="1491" actId="2696"/>
        <pc:sldMkLst>
          <pc:docMk/>
          <pc:sldMk cId="3879235141" sldId="434"/>
        </pc:sldMkLst>
      </pc:sldChg>
      <pc:sldChg chg="modSp mod">
        <pc:chgData name="SPEAR, JUSTIN" userId="73f0a71d-0dc6-4658-acf8-2e6ca0cfe954" providerId="ADAL" clId="{6B2C498E-1D34-4A8D-B050-A147FE3D9646}" dt="2024-04-02T16:58:54.408" v="1539" actId="20577"/>
        <pc:sldMkLst>
          <pc:docMk/>
          <pc:sldMk cId="2765149997" sldId="443"/>
        </pc:sldMkLst>
        <pc:spChg chg="mod">
          <ac:chgData name="SPEAR, JUSTIN" userId="73f0a71d-0dc6-4658-acf8-2e6ca0cfe954" providerId="ADAL" clId="{6B2C498E-1D34-4A8D-B050-A147FE3D9646}" dt="2024-04-02T16:58:54.408" v="1539" actId="20577"/>
          <ac:spMkLst>
            <pc:docMk/>
            <pc:sldMk cId="2765149997" sldId="443"/>
            <ac:spMk id="2" creationId="{00000000-0000-0000-0000-000000000000}"/>
          </ac:spMkLst>
        </pc:spChg>
        <pc:spChg chg="mod">
          <ac:chgData name="SPEAR, JUSTIN" userId="73f0a71d-0dc6-4658-acf8-2e6ca0cfe954" providerId="ADAL" clId="{6B2C498E-1D34-4A8D-B050-A147FE3D9646}" dt="2024-04-02T09:54:37.922" v="1016" actId="20577"/>
          <ac:spMkLst>
            <pc:docMk/>
            <pc:sldMk cId="2765149997" sldId="443"/>
            <ac:spMk id="3" creationId="{00000000-0000-0000-0000-000000000000}"/>
          </ac:spMkLst>
        </pc:spChg>
      </pc:sldChg>
      <pc:sldChg chg="modSp mod">
        <pc:chgData name="SPEAR, JUSTIN" userId="73f0a71d-0dc6-4658-acf8-2e6ca0cfe954" providerId="ADAL" clId="{6B2C498E-1D34-4A8D-B050-A147FE3D9646}" dt="2024-04-02T16:59:39.761" v="1547" actId="20577"/>
        <pc:sldMkLst>
          <pc:docMk/>
          <pc:sldMk cId="193017113" sldId="455"/>
        </pc:sldMkLst>
        <pc:spChg chg="mod">
          <ac:chgData name="SPEAR, JUSTIN" userId="73f0a71d-0dc6-4658-acf8-2e6ca0cfe954" providerId="ADAL" clId="{6B2C498E-1D34-4A8D-B050-A147FE3D9646}" dt="2024-04-02T16:59:39.761" v="1547" actId="20577"/>
          <ac:spMkLst>
            <pc:docMk/>
            <pc:sldMk cId="193017113" sldId="455"/>
            <ac:spMk id="2" creationId="{00000000-0000-0000-0000-000000000000}"/>
          </ac:spMkLst>
        </pc:spChg>
      </pc:sldChg>
      <pc:sldChg chg="modSp mod">
        <pc:chgData name="SPEAR, JUSTIN" userId="73f0a71d-0dc6-4658-acf8-2e6ca0cfe954" providerId="ADAL" clId="{6B2C498E-1D34-4A8D-B050-A147FE3D9646}" dt="2024-04-02T17:10:56.983" v="1687" actId="20577"/>
        <pc:sldMkLst>
          <pc:docMk/>
          <pc:sldMk cId="133261505" sldId="457"/>
        </pc:sldMkLst>
        <pc:spChg chg="mod">
          <ac:chgData name="SPEAR, JUSTIN" userId="73f0a71d-0dc6-4658-acf8-2e6ca0cfe954" providerId="ADAL" clId="{6B2C498E-1D34-4A8D-B050-A147FE3D9646}" dt="2024-04-02T17:10:56.983" v="1687" actId="20577"/>
          <ac:spMkLst>
            <pc:docMk/>
            <pc:sldMk cId="133261505" sldId="457"/>
            <ac:spMk id="3" creationId="{00000000-0000-0000-0000-000000000000}"/>
          </ac:spMkLst>
        </pc:spChg>
      </pc:sldChg>
      <pc:sldChg chg="modSp mod ord">
        <pc:chgData name="SPEAR, JUSTIN" userId="73f0a71d-0dc6-4658-acf8-2e6ca0cfe954" providerId="ADAL" clId="{6B2C498E-1D34-4A8D-B050-A147FE3D9646}" dt="2024-04-02T17:05:30.326" v="1655" actId="20577"/>
        <pc:sldMkLst>
          <pc:docMk/>
          <pc:sldMk cId="969297702" sldId="460"/>
        </pc:sldMkLst>
        <pc:spChg chg="mod">
          <ac:chgData name="SPEAR, JUSTIN" userId="73f0a71d-0dc6-4658-acf8-2e6ca0cfe954" providerId="ADAL" clId="{6B2C498E-1D34-4A8D-B050-A147FE3D9646}" dt="2024-04-02T17:05:30.326" v="1655" actId="20577"/>
          <ac:spMkLst>
            <pc:docMk/>
            <pc:sldMk cId="969297702" sldId="460"/>
            <ac:spMk id="3" creationId="{00000000-0000-0000-0000-000000000000}"/>
          </ac:spMkLst>
        </pc:spChg>
      </pc:sldChg>
      <pc:sldChg chg="modSp mod">
        <pc:chgData name="SPEAR, JUSTIN" userId="73f0a71d-0dc6-4658-acf8-2e6ca0cfe954" providerId="ADAL" clId="{6B2C498E-1D34-4A8D-B050-A147FE3D9646}" dt="2024-04-02T17:07:00.126" v="1668" actId="20577"/>
        <pc:sldMkLst>
          <pc:docMk/>
          <pc:sldMk cId="3774972662" sldId="469"/>
        </pc:sldMkLst>
        <pc:spChg chg="mod">
          <ac:chgData name="SPEAR, JUSTIN" userId="73f0a71d-0dc6-4658-acf8-2e6ca0cfe954" providerId="ADAL" clId="{6B2C498E-1D34-4A8D-B050-A147FE3D9646}" dt="2024-04-02T17:07:00.126" v="1668" actId="20577"/>
          <ac:spMkLst>
            <pc:docMk/>
            <pc:sldMk cId="3774972662" sldId="469"/>
            <ac:spMk id="3" creationId="{00000000-0000-0000-0000-000000000000}"/>
          </ac:spMkLst>
        </pc:spChg>
      </pc:sldChg>
      <pc:sldChg chg="modSp mod">
        <pc:chgData name="SPEAR, JUSTIN" userId="73f0a71d-0dc6-4658-acf8-2e6ca0cfe954" providerId="ADAL" clId="{6B2C498E-1D34-4A8D-B050-A147FE3D9646}" dt="2024-04-02T17:03:37.576" v="1590" actId="20577"/>
        <pc:sldMkLst>
          <pc:docMk/>
          <pc:sldMk cId="815094847" sldId="472"/>
        </pc:sldMkLst>
        <pc:spChg chg="mod">
          <ac:chgData name="SPEAR, JUSTIN" userId="73f0a71d-0dc6-4658-acf8-2e6ca0cfe954" providerId="ADAL" clId="{6B2C498E-1D34-4A8D-B050-A147FE3D9646}" dt="2024-04-02T17:03:37.576" v="1590" actId="20577"/>
          <ac:spMkLst>
            <pc:docMk/>
            <pc:sldMk cId="815094847" sldId="472"/>
            <ac:spMk id="2" creationId="{00000000-0000-0000-0000-000000000000}"/>
          </ac:spMkLst>
        </pc:spChg>
      </pc:sldChg>
      <pc:sldChg chg="del">
        <pc:chgData name="SPEAR, JUSTIN" userId="73f0a71d-0dc6-4658-acf8-2e6ca0cfe954" providerId="ADAL" clId="{6B2C498E-1D34-4A8D-B050-A147FE3D9646}" dt="2024-04-02T16:53:03.022" v="1492" actId="2696"/>
        <pc:sldMkLst>
          <pc:docMk/>
          <pc:sldMk cId="1684263895" sldId="474"/>
        </pc:sldMkLst>
      </pc:sldChg>
      <pc:sldChg chg="ord">
        <pc:chgData name="SPEAR, JUSTIN" userId="73f0a71d-0dc6-4658-acf8-2e6ca0cfe954" providerId="ADAL" clId="{6B2C498E-1D34-4A8D-B050-A147FE3D9646}" dt="2024-04-02T09:59:16.152" v="1050"/>
        <pc:sldMkLst>
          <pc:docMk/>
          <pc:sldMk cId="1130020660" sldId="475"/>
        </pc:sldMkLst>
      </pc:sldChg>
      <pc:sldChg chg="ord">
        <pc:chgData name="SPEAR, JUSTIN" userId="73f0a71d-0dc6-4658-acf8-2e6ca0cfe954" providerId="ADAL" clId="{6B2C498E-1D34-4A8D-B050-A147FE3D9646}" dt="2024-04-02T09:58:40.940" v="1048" actId="20578"/>
        <pc:sldMkLst>
          <pc:docMk/>
          <pc:sldMk cId="3832106780" sldId="477"/>
        </pc:sldMkLst>
      </pc:sldChg>
      <pc:sldChg chg="modSp mod">
        <pc:chgData name="SPEAR, JUSTIN" userId="73f0a71d-0dc6-4658-acf8-2e6ca0cfe954" providerId="ADAL" clId="{6B2C498E-1D34-4A8D-B050-A147FE3D9646}" dt="2024-04-02T16:58:26.527" v="1525" actId="20577"/>
        <pc:sldMkLst>
          <pc:docMk/>
          <pc:sldMk cId="2604922513" sldId="478"/>
        </pc:sldMkLst>
        <pc:spChg chg="mod">
          <ac:chgData name="SPEAR, JUSTIN" userId="73f0a71d-0dc6-4658-acf8-2e6ca0cfe954" providerId="ADAL" clId="{6B2C498E-1D34-4A8D-B050-A147FE3D9646}" dt="2024-04-02T16:58:26.527" v="1525" actId="20577"/>
          <ac:spMkLst>
            <pc:docMk/>
            <pc:sldMk cId="2604922513" sldId="478"/>
            <ac:spMk id="2" creationId="{00000000-0000-0000-0000-000000000000}"/>
          </ac:spMkLst>
        </pc:spChg>
      </pc:sldChg>
      <pc:sldChg chg="modSp add mod ord modAnim">
        <pc:chgData name="SPEAR, JUSTIN" userId="73f0a71d-0dc6-4658-acf8-2e6ca0cfe954" providerId="ADAL" clId="{6B2C498E-1D34-4A8D-B050-A147FE3D9646}" dt="2024-04-02T16:43:17.038" v="1334" actId="20577"/>
        <pc:sldMkLst>
          <pc:docMk/>
          <pc:sldMk cId="1654730817" sldId="481"/>
        </pc:sldMkLst>
        <pc:spChg chg="mod">
          <ac:chgData name="SPEAR, JUSTIN" userId="73f0a71d-0dc6-4658-acf8-2e6ca0cfe954" providerId="ADAL" clId="{6B2C498E-1D34-4A8D-B050-A147FE3D9646}" dt="2024-04-02T12:47:01.004" v="1113" actId="20577"/>
          <ac:spMkLst>
            <pc:docMk/>
            <pc:sldMk cId="1654730817" sldId="481"/>
            <ac:spMk id="2" creationId="{00000000-0000-0000-0000-000000000000}"/>
          </ac:spMkLst>
        </pc:spChg>
        <pc:spChg chg="mod">
          <ac:chgData name="SPEAR, JUSTIN" userId="73f0a71d-0dc6-4658-acf8-2e6ca0cfe954" providerId="ADAL" clId="{6B2C498E-1D34-4A8D-B050-A147FE3D9646}" dt="2024-04-02T16:43:17.038" v="1334" actId="20577"/>
          <ac:spMkLst>
            <pc:docMk/>
            <pc:sldMk cId="1654730817" sldId="481"/>
            <ac:spMk id="3" creationId="{00000000-0000-0000-0000-000000000000}"/>
          </ac:spMkLst>
        </pc:spChg>
      </pc:sldChg>
      <pc:sldChg chg="modSp add mod">
        <pc:chgData name="SPEAR, JUSTIN" userId="73f0a71d-0dc6-4658-acf8-2e6ca0cfe954" providerId="ADAL" clId="{6B2C498E-1D34-4A8D-B050-A147FE3D9646}" dt="2024-04-02T16:35:57.419" v="1135" actId="20577"/>
        <pc:sldMkLst>
          <pc:docMk/>
          <pc:sldMk cId="3846631085" sldId="482"/>
        </pc:sldMkLst>
        <pc:spChg chg="mod">
          <ac:chgData name="SPEAR, JUSTIN" userId="73f0a71d-0dc6-4658-acf8-2e6ca0cfe954" providerId="ADAL" clId="{6B2C498E-1D34-4A8D-B050-A147FE3D9646}" dt="2024-04-02T16:35:57.419" v="1135" actId="20577"/>
          <ac:spMkLst>
            <pc:docMk/>
            <pc:sldMk cId="3846631085" sldId="482"/>
            <ac:spMk id="2" creationId="{00000000-0000-0000-0000-000000000000}"/>
          </ac:spMkLst>
        </pc:spChg>
      </pc:sldChg>
    </pc:docChg>
  </pc:docChgLst>
  <pc:docChgLst>
    <pc:chgData name="SPEAR, JUSTIN" userId="73f0a71d-0dc6-4658-acf8-2e6ca0cfe954" providerId="ADAL" clId="{7B693C4A-E765-4D58-BA97-4638A2FCA80A}"/>
    <pc:docChg chg="undo redo custSel modSld">
      <pc:chgData name="SPEAR, JUSTIN" userId="73f0a71d-0dc6-4658-acf8-2e6ca0cfe954" providerId="ADAL" clId="{7B693C4A-E765-4D58-BA97-4638A2FCA80A}" dt="2023-05-01T15:41:56.364" v="1095" actId="27636"/>
      <pc:docMkLst>
        <pc:docMk/>
      </pc:docMkLst>
      <pc:sldChg chg="modSp mod">
        <pc:chgData name="SPEAR, JUSTIN" userId="73f0a71d-0dc6-4658-acf8-2e6ca0cfe954" providerId="ADAL" clId="{7B693C4A-E765-4D58-BA97-4638A2FCA80A}" dt="2023-04-06T19:11:51.518" v="12" actId="20577"/>
        <pc:sldMkLst>
          <pc:docMk/>
          <pc:sldMk cId="0" sldId="272"/>
        </pc:sldMkLst>
        <pc:spChg chg="mod">
          <ac:chgData name="SPEAR, JUSTIN" userId="73f0a71d-0dc6-4658-acf8-2e6ca0cfe954" providerId="ADAL" clId="{7B693C4A-E765-4D58-BA97-4638A2FCA80A}" dt="2023-04-06T19:11:51.518" v="12" actId="20577"/>
          <ac:spMkLst>
            <pc:docMk/>
            <pc:sldMk cId="0" sldId="272"/>
            <ac:spMk id="3" creationId="{00000000-0000-0000-0000-000000000000}"/>
          </ac:spMkLst>
        </pc:spChg>
      </pc:sldChg>
      <pc:sldChg chg="modSp mod">
        <pc:chgData name="SPEAR, JUSTIN" userId="73f0a71d-0dc6-4658-acf8-2e6ca0cfe954" providerId="ADAL" clId="{7B693C4A-E765-4D58-BA97-4638A2FCA80A}" dt="2023-05-01T10:47:11.241" v="1078" actId="20577"/>
        <pc:sldMkLst>
          <pc:docMk/>
          <pc:sldMk cId="0" sldId="299"/>
        </pc:sldMkLst>
        <pc:spChg chg="mod">
          <ac:chgData name="SPEAR, JUSTIN" userId="73f0a71d-0dc6-4658-acf8-2e6ca0cfe954" providerId="ADAL" clId="{7B693C4A-E765-4D58-BA97-4638A2FCA80A}" dt="2023-05-01T10:47:11.241" v="1078" actId="20577"/>
          <ac:spMkLst>
            <pc:docMk/>
            <pc:sldMk cId="0" sldId="299"/>
            <ac:spMk id="3074" creationId="{00000000-0000-0000-0000-000000000000}"/>
          </ac:spMkLst>
        </pc:spChg>
      </pc:sldChg>
      <pc:sldChg chg="modSp mod">
        <pc:chgData name="SPEAR, JUSTIN" userId="73f0a71d-0dc6-4658-acf8-2e6ca0cfe954" providerId="ADAL" clId="{7B693C4A-E765-4D58-BA97-4638A2FCA80A}" dt="2023-04-13T16:25:17.823" v="903" actId="20577"/>
        <pc:sldMkLst>
          <pc:docMk/>
          <pc:sldMk cId="20132195" sldId="335"/>
        </pc:sldMkLst>
        <pc:spChg chg="mod">
          <ac:chgData name="SPEAR, JUSTIN" userId="73f0a71d-0dc6-4658-acf8-2e6ca0cfe954" providerId="ADAL" clId="{7B693C4A-E765-4D58-BA97-4638A2FCA80A}" dt="2023-04-13T16:23:22.421" v="830" actId="20577"/>
          <ac:spMkLst>
            <pc:docMk/>
            <pc:sldMk cId="20132195" sldId="335"/>
            <ac:spMk id="2" creationId="{00000000-0000-0000-0000-000000000000}"/>
          </ac:spMkLst>
        </pc:spChg>
        <pc:spChg chg="mod">
          <ac:chgData name="SPEAR, JUSTIN" userId="73f0a71d-0dc6-4658-acf8-2e6ca0cfe954" providerId="ADAL" clId="{7B693C4A-E765-4D58-BA97-4638A2FCA80A}" dt="2023-04-13T16:25:17.823" v="903" actId="20577"/>
          <ac:spMkLst>
            <pc:docMk/>
            <pc:sldMk cId="20132195" sldId="335"/>
            <ac:spMk id="3" creationId="{00000000-0000-0000-0000-000000000000}"/>
          </ac:spMkLst>
        </pc:spChg>
      </pc:sldChg>
      <pc:sldChg chg="modSp mod">
        <pc:chgData name="SPEAR, JUSTIN" userId="73f0a71d-0dc6-4658-acf8-2e6ca0cfe954" providerId="ADAL" clId="{7B693C4A-E765-4D58-BA97-4638A2FCA80A}" dt="2023-04-13T16:59:17.053" v="1069" actId="20577"/>
        <pc:sldMkLst>
          <pc:docMk/>
          <pc:sldMk cId="2921825985" sldId="340"/>
        </pc:sldMkLst>
        <pc:spChg chg="mod">
          <ac:chgData name="SPEAR, JUSTIN" userId="73f0a71d-0dc6-4658-acf8-2e6ca0cfe954" providerId="ADAL" clId="{7B693C4A-E765-4D58-BA97-4638A2FCA80A}" dt="2023-04-13T16:59:17.053" v="1069" actId="20577"/>
          <ac:spMkLst>
            <pc:docMk/>
            <pc:sldMk cId="2921825985" sldId="340"/>
            <ac:spMk id="2" creationId="{00000000-0000-0000-0000-000000000000}"/>
          </ac:spMkLst>
        </pc:spChg>
      </pc:sldChg>
      <pc:sldChg chg="modSp mod">
        <pc:chgData name="SPEAR, JUSTIN" userId="73f0a71d-0dc6-4658-acf8-2e6ca0cfe954" providerId="ADAL" clId="{7B693C4A-E765-4D58-BA97-4638A2FCA80A}" dt="2023-04-13T16:59:21.684" v="1071" actId="20577"/>
        <pc:sldMkLst>
          <pc:docMk/>
          <pc:sldMk cId="3644100025" sldId="341"/>
        </pc:sldMkLst>
        <pc:spChg chg="mod">
          <ac:chgData name="SPEAR, JUSTIN" userId="73f0a71d-0dc6-4658-acf8-2e6ca0cfe954" providerId="ADAL" clId="{7B693C4A-E765-4D58-BA97-4638A2FCA80A}" dt="2023-04-13T16:59:21.684" v="1071" actId="20577"/>
          <ac:spMkLst>
            <pc:docMk/>
            <pc:sldMk cId="3644100025" sldId="341"/>
            <ac:spMk id="2" creationId="{00000000-0000-0000-0000-000000000000}"/>
          </ac:spMkLst>
        </pc:spChg>
      </pc:sldChg>
      <pc:sldChg chg="modSp mod">
        <pc:chgData name="SPEAR, JUSTIN" userId="73f0a71d-0dc6-4658-acf8-2e6ca0cfe954" providerId="ADAL" clId="{7B693C4A-E765-4D58-BA97-4638A2FCA80A}" dt="2023-04-13T16:59:51.052" v="1072" actId="20577"/>
        <pc:sldMkLst>
          <pc:docMk/>
          <pc:sldMk cId="3258209706" sldId="344"/>
        </pc:sldMkLst>
        <pc:spChg chg="mod">
          <ac:chgData name="SPEAR, JUSTIN" userId="73f0a71d-0dc6-4658-acf8-2e6ca0cfe954" providerId="ADAL" clId="{7B693C4A-E765-4D58-BA97-4638A2FCA80A}" dt="2023-04-13T16:59:51.052" v="1072" actId="20577"/>
          <ac:spMkLst>
            <pc:docMk/>
            <pc:sldMk cId="3258209706" sldId="344"/>
            <ac:spMk id="2" creationId="{00000000-0000-0000-0000-000000000000}"/>
          </ac:spMkLst>
        </pc:spChg>
      </pc:sldChg>
      <pc:sldChg chg="modSp mod modAnim">
        <pc:chgData name="SPEAR, JUSTIN" userId="73f0a71d-0dc6-4658-acf8-2e6ca0cfe954" providerId="ADAL" clId="{7B693C4A-E765-4D58-BA97-4638A2FCA80A}" dt="2023-04-13T16:55:53.755" v="1042" actId="20577"/>
        <pc:sldMkLst>
          <pc:docMk/>
          <pc:sldMk cId="3258209706" sldId="365"/>
        </pc:sldMkLst>
        <pc:spChg chg="mod">
          <ac:chgData name="SPEAR, JUSTIN" userId="73f0a71d-0dc6-4658-acf8-2e6ca0cfe954" providerId="ADAL" clId="{7B693C4A-E765-4D58-BA97-4638A2FCA80A}" dt="2023-04-13T16:55:53.755" v="1042" actId="20577"/>
          <ac:spMkLst>
            <pc:docMk/>
            <pc:sldMk cId="3258209706" sldId="365"/>
            <ac:spMk id="2" creationId="{00000000-0000-0000-0000-000000000000}"/>
          </ac:spMkLst>
        </pc:spChg>
        <pc:spChg chg="mod">
          <ac:chgData name="SPEAR, JUSTIN" userId="73f0a71d-0dc6-4658-acf8-2e6ca0cfe954" providerId="ADAL" clId="{7B693C4A-E765-4D58-BA97-4638A2FCA80A}" dt="2023-04-06T19:24:09.006" v="765" actId="20577"/>
          <ac:spMkLst>
            <pc:docMk/>
            <pc:sldMk cId="3258209706" sldId="365"/>
            <ac:spMk id="3" creationId="{00000000-0000-0000-0000-000000000000}"/>
          </ac:spMkLst>
        </pc:spChg>
      </pc:sldChg>
      <pc:sldChg chg="mod modShow">
        <pc:chgData name="SPEAR, JUSTIN" userId="73f0a71d-0dc6-4658-acf8-2e6ca0cfe954" providerId="ADAL" clId="{7B693C4A-E765-4D58-BA97-4638A2FCA80A}" dt="2023-04-06T19:19:33.923" v="291" actId="729"/>
        <pc:sldMkLst>
          <pc:docMk/>
          <pc:sldMk cId="2054509897" sldId="373"/>
        </pc:sldMkLst>
      </pc:sldChg>
      <pc:sldChg chg="modSp mod modAnim">
        <pc:chgData name="SPEAR, JUSTIN" userId="73f0a71d-0dc6-4658-acf8-2e6ca0cfe954" providerId="ADAL" clId="{7B693C4A-E765-4D58-BA97-4638A2FCA80A}" dt="2023-05-01T15:41:56.364" v="1095" actId="27636"/>
        <pc:sldMkLst>
          <pc:docMk/>
          <pc:sldMk cId="2822382908" sldId="392"/>
        </pc:sldMkLst>
        <pc:spChg chg="mod">
          <ac:chgData name="SPEAR, JUSTIN" userId="73f0a71d-0dc6-4658-acf8-2e6ca0cfe954" providerId="ADAL" clId="{7B693C4A-E765-4D58-BA97-4638A2FCA80A}" dt="2023-05-01T15:41:56.364" v="1095" actId="27636"/>
          <ac:spMkLst>
            <pc:docMk/>
            <pc:sldMk cId="2822382908" sldId="392"/>
            <ac:spMk id="3" creationId="{00000000-0000-0000-0000-000000000000}"/>
          </ac:spMkLst>
        </pc:spChg>
      </pc:sldChg>
      <pc:sldChg chg="modSp mod">
        <pc:chgData name="SPEAR, JUSTIN" userId="73f0a71d-0dc6-4658-acf8-2e6ca0cfe954" providerId="ADAL" clId="{7B693C4A-E765-4D58-BA97-4638A2FCA80A}" dt="2023-04-06T19:15:07.335" v="21" actId="20577"/>
        <pc:sldMkLst>
          <pc:docMk/>
          <pc:sldMk cId="3698187140" sldId="410"/>
        </pc:sldMkLst>
        <pc:spChg chg="mod">
          <ac:chgData name="SPEAR, JUSTIN" userId="73f0a71d-0dc6-4658-acf8-2e6ca0cfe954" providerId="ADAL" clId="{7B693C4A-E765-4D58-BA97-4638A2FCA80A}" dt="2023-04-06T19:15:07.335" v="21" actId="20577"/>
          <ac:spMkLst>
            <pc:docMk/>
            <pc:sldMk cId="3698187140" sldId="410"/>
            <ac:spMk id="3" creationId="{00000000-0000-0000-0000-000000000000}"/>
          </ac:spMkLst>
        </pc:spChg>
      </pc:sldChg>
      <pc:sldChg chg="modSp">
        <pc:chgData name="SPEAR, JUSTIN" userId="73f0a71d-0dc6-4658-acf8-2e6ca0cfe954" providerId="ADAL" clId="{7B693C4A-E765-4D58-BA97-4638A2FCA80A}" dt="2023-04-13T16:58:27.303" v="1067" actId="5793"/>
        <pc:sldMkLst>
          <pc:docMk/>
          <pc:sldMk cId="2890897922" sldId="422"/>
        </pc:sldMkLst>
        <pc:spChg chg="mod">
          <ac:chgData name="SPEAR, JUSTIN" userId="73f0a71d-0dc6-4658-acf8-2e6ca0cfe954" providerId="ADAL" clId="{7B693C4A-E765-4D58-BA97-4638A2FCA80A}" dt="2023-04-13T16:58:27.303" v="1067" actId="5793"/>
          <ac:spMkLst>
            <pc:docMk/>
            <pc:sldMk cId="2890897922" sldId="422"/>
            <ac:spMk id="3" creationId="{00000000-0000-0000-0000-000000000000}"/>
          </ac:spMkLst>
        </pc:spChg>
      </pc:sldChg>
      <pc:sldChg chg="modSp mod">
        <pc:chgData name="SPEAR, JUSTIN" userId="73f0a71d-0dc6-4658-acf8-2e6ca0cfe954" providerId="ADAL" clId="{7B693C4A-E765-4D58-BA97-4638A2FCA80A}" dt="2023-04-13T16:41:30.648" v="981" actId="14100"/>
        <pc:sldMkLst>
          <pc:docMk/>
          <pc:sldMk cId="3879235141" sldId="434"/>
        </pc:sldMkLst>
        <pc:spChg chg="mod">
          <ac:chgData name="SPEAR, JUSTIN" userId="73f0a71d-0dc6-4658-acf8-2e6ca0cfe954" providerId="ADAL" clId="{7B693C4A-E765-4D58-BA97-4638A2FCA80A}" dt="2023-04-13T16:41:30.648" v="981" actId="14100"/>
          <ac:spMkLst>
            <pc:docMk/>
            <pc:sldMk cId="3879235141" sldId="434"/>
            <ac:spMk id="3" creationId="{00000000-0000-0000-0000-000000000000}"/>
          </ac:spMkLst>
        </pc:spChg>
      </pc:sldChg>
      <pc:sldChg chg="modSp">
        <pc:chgData name="SPEAR, JUSTIN" userId="73f0a71d-0dc6-4658-acf8-2e6ca0cfe954" providerId="ADAL" clId="{7B693C4A-E765-4D58-BA97-4638A2FCA80A}" dt="2023-04-13T16:30:50.555" v="952" actId="20577"/>
        <pc:sldMkLst>
          <pc:docMk/>
          <pc:sldMk cId="2765149997" sldId="443"/>
        </pc:sldMkLst>
        <pc:spChg chg="mod">
          <ac:chgData name="SPEAR, JUSTIN" userId="73f0a71d-0dc6-4658-acf8-2e6ca0cfe954" providerId="ADAL" clId="{7B693C4A-E765-4D58-BA97-4638A2FCA80A}" dt="2023-04-13T16:30:50.555" v="952" actId="20577"/>
          <ac:spMkLst>
            <pc:docMk/>
            <pc:sldMk cId="2765149997" sldId="443"/>
            <ac:spMk id="3" creationId="{00000000-0000-0000-0000-000000000000}"/>
          </ac:spMkLst>
        </pc:spChg>
      </pc:sldChg>
      <pc:sldChg chg="modSp mod">
        <pc:chgData name="SPEAR, JUSTIN" userId="73f0a71d-0dc6-4658-acf8-2e6ca0cfe954" providerId="ADAL" clId="{7B693C4A-E765-4D58-BA97-4638A2FCA80A}" dt="2023-04-06T19:16:27.726" v="87" actId="207"/>
        <pc:sldMkLst>
          <pc:docMk/>
          <pc:sldMk cId="677054651" sldId="451"/>
        </pc:sldMkLst>
        <pc:spChg chg="mod">
          <ac:chgData name="SPEAR, JUSTIN" userId="73f0a71d-0dc6-4658-acf8-2e6ca0cfe954" providerId="ADAL" clId="{7B693C4A-E765-4D58-BA97-4638A2FCA80A}" dt="2023-04-06T19:16:27.726" v="87" actId="207"/>
          <ac:spMkLst>
            <pc:docMk/>
            <pc:sldMk cId="677054651" sldId="451"/>
            <ac:spMk id="3" creationId="{00000000-0000-0000-0000-000000000000}"/>
          </ac:spMkLst>
        </pc:spChg>
      </pc:sldChg>
      <pc:sldChg chg="modSp mod">
        <pc:chgData name="SPEAR, JUSTIN" userId="73f0a71d-0dc6-4658-acf8-2e6ca0cfe954" providerId="ADAL" clId="{7B693C4A-E765-4D58-BA97-4638A2FCA80A}" dt="2023-04-13T17:01:10.936" v="1076" actId="20577"/>
        <pc:sldMkLst>
          <pc:docMk/>
          <pc:sldMk cId="3774972662" sldId="469"/>
        </pc:sldMkLst>
        <pc:spChg chg="mod">
          <ac:chgData name="SPEAR, JUSTIN" userId="73f0a71d-0dc6-4658-acf8-2e6ca0cfe954" providerId="ADAL" clId="{7B693C4A-E765-4D58-BA97-4638A2FCA80A}" dt="2023-04-13T17:01:10.936" v="1076" actId="20577"/>
          <ac:spMkLst>
            <pc:docMk/>
            <pc:sldMk cId="3774972662" sldId="469"/>
            <ac:spMk id="3" creationId="{00000000-0000-0000-0000-000000000000}"/>
          </ac:spMkLst>
        </pc:spChg>
      </pc:sldChg>
      <pc:sldChg chg="mod modShow">
        <pc:chgData name="SPEAR, JUSTIN" userId="73f0a71d-0dc6-4658-acf8-2e6ca0cfe954" providerId="ADAL" clId="{7B693C4A-E765-4D58-BA97-4638A2FCA80A}" dt="2023-04-06T19:20:37.955" v="302" actId="729"/>
        <pc:sldMkLst>
          <pc:docMk/>
          <pc:sldMk cId="1684263895" sldId="474"/>
        </pc:sldMkLst>
      </pc:sldChg>
      <pc:sldChg chg="modSp mod">
        <pc:chgData name="SPEAR, JUSTIN" userId="73f0a71d-0dc6-4658-acf8-2e6ca0cfe954" providerId="ADAL" clId="{7B693C4A-E765-4D58-BA97-4638A2FCA80A}" dt="2023-04-06T19:16:43.989" v="88" actId="20577"/>
        <pc:sldMkLst>
          <pc:docMk/>
          <pc:sldMk cId="1130020660" sldId="475"/>
        </pc:sldMkLst>
        <pc:spChg chg="mod">
          <ac:chgData name="SPEAR, JUSTIN" userId="73f0a71d-0dc6-4658-acf8-2e6ca0cfe954" providerId="ADAL" clId="{7B693C4A-E765-4D58-BA97-4638A2FCA80A}" dt="2023-04-06T19:16:43.989" v="88" actId="20577"/>
          <ac:spMkLst>
            <pc:docMk/>
            <pc:sldMk cId="1130020660" sldId="475"/>
            <ac:spMk id="3" creationId="{00000000-0000-0000-0000-000000000000}"/>
          </ac:spMkLst>
        </pc:spChg>
      </pc:sldChg>
      <pc:sldChg chg="modSp mod">
        <pc:chgData name="SPEAR, JUSTIN" userId="73f0a71d-0dc6-4658-acf8-2e6ca0cfe954" providerId="ADAL" clId="{7B693C4A-E765-4D58-BA97-4638A2FCA80A}" dt="2023-04-06T19:24:26.434" v="767" actId="20577"/>
        <pc:sldMkLst>
          <pc:docMk/>
          <pc:sldMk cId="3832106780" sldId="477"/>
        </pc:sldMkLst>
        <pc:spChg chg="mod">
          <ac:chgData name="SPEAR, JUSTIN" userId="73f0a71d-0dc6-4658-acf8-2e6ca0cfe954" providerId="ADAL" clId="{7B693C4A-E765-4D58-BA97-4638A2FCA80A}" dt="2023-04-06T19:24:26.434" v="767" actId="20577"/>
          <ac:spMkLst>
            <pc:docMk/>
            <pc:sldMk cId="3832106780" sldId="477"/>
            <ac:spMk id="3" creationId="{00000000-0000-0000-0000-000000000000}"/>
          </ac:spMkLst>
        </pc:spChg>
      </pc:sldChg>
      <pc:sldChg chg="modSp mod">
        <pc:chgData name="SPEAR, JUSTIN" userId="73f0a71d-0dc6-4658-acf8-2e6ca0cfe954" providerId="ADAL" clId="{7B693C4A-E765-4D58-BA97-4638A2FCA80A}" dt="2023-05-01T15:41:01.787" v="1086" actId="20577"/>
        <pc:sldMkLst>
          <pc:docMk/>
          <pc:sldMk cId="624955041" sldId="479"/>
        </pc:sldMkLst>
        <pc:spChg chg="mod">
          <ac:chgData name="SPEAR, JUSTIN" userId="73f0a71d-0dc6-4658-acf8-2e6ca0cfe954" providerId="ADAL" clId="{7B693C4A-E765-4D58-BA97-4638A2FCA80A}" dt="2023-05-01T15:41:01.787" v="1086" actId="20577"/>
          <ac:spMkLst>
            <pc:docMk/>
            <pc:sldMk cId="624955041" sldId="479"/>
            <ac:spMk id="3" creationId="{00000000-0000-0000-0000-000000000000}"/>
          </ac:spMkLst>
        </pc:spChg>
      </pc:sldChg>
    </pc:docChg>
  </pc:docChgLst>
  <pc:docChgLst>
    <pc:chgData name="SPEAR, JUSTIN" userId="73f0a71d-0dc6-4658-acf8-2e6ca0cfe954" providerId="ADAL" clId="{128A60D5-6702-465C-AFFA-D5905E619920}"/>
    <pc:docChg chg="addSld delSld modSld sldOrd">
      <pc:chgData name="SPEAR, JUSTIN" userId="73f0a71d-0dc6-4658-acf8-2e6ca0cfe954" providerId="ADAL" clId="{128A60D5-6702-465C-AFFA-D5905E619920}" dt="2021-06-08T17:33:57.321" v="37" actId="47"/>
      <pc:docMkLst>
        <pc:docMk/>
      </pc:docMkLst>
      <pc:sldChg chg="mod modShow">
        <pc:chgData name="SPEAR, JUSTIN" userId="73f0a71d-0dc6-4658-acf8-2e6ca0cfe954" providerId="ADAL" clId="{128A60D5-6702-465C-AFFA-D5905E619920}" dt="2021-06-08T17:32:19.749" v="2" actId="729"/>
        <pc:sldMkLst>
          <pc:docMk/>
          <pc:sldMk cId="0" sldId="259"/>
        </pc:sldMkLst>
      </pc:sldChg>
      <pc:sldChg chg="del">
        <pc:chgData name="SPEAR, JUSTIN" userId="73f0a71d-0dc6-4658-acf8-2e6ca0cfe954" providerId="ADAL" clId="{128A60D5-6702-465C-AFFA-D5905E619920}" dt="2021-06-08T17:33:53.274" v="27" actId="47"/>
        <pc:sldMkLst>
          <pc:docMk/>
          <pc:sldMk cId="0" sldId="277"/>
        </pc:sldMkLst>
      </pc:sldChg>
      <pc:sldChg chg="del">
        <pc:chgData name="SPEAR, JUSTIN" userId="73f0a71d-0dc6-4658-acf8-2e6ca0cfe954" providerId="ADAL" clId="{128A60D5-6702-465C-AFFA-D5905E619920}" dt="2021-06-08T17:32:08.209" v="0" actId="2696"/>
        <pc:sldMkLst>
          <pc:docMk/>
          <pc:sldMk cId="0" sldId="278"/>
        </pc:sldMkLst>
      </pc:sldChg>
      <pc:sldChg chg="del">
        <pc:chgData name="SPEAR, JUSTIN" userId="73f0a71d-0dc6-4658-acf8-2e6ca0cfe954" providerId="ADAL" clId="{128A60D5-6702-465C-AFFA-D5905E619920}" dt="2021-06-08T17:33:51.163" v="22" actId="47"/>
        <pc:sldMkLst>
          <pc:docMk/>
          <pc:sldMk cId="0" sldId="296"/>
        </pc:sldMkLst>
      </pc:sldChg>
      <pc:sldChg chg="del">
        <pc:chgData name="SPEAR, JUSTIN" userId="73f0a71d-0dc6-4658-acf8-2e6ca0cfe954" providerId="ADAL" clId="{128A60D5-6702-465C-AFFA-D5905E619920}" dt="2021-06-08T17:33:51.590" v="23" actId="47"/>
        <pc:sldMkLst>
          <pc:docMk/>
          <pc:sldMk cId="0" sldId="304"/>
        </pc:sldMkLst>
      </pc:sldChg>
      <pc:sldChg chg="del">
        <pc:chgData name="SPEAR, JUSTIN" userId="73f0a71d-0dc6-4658-acf8-2e6ca0cfe954" providerId="ADAL" clId="{128A60D5-6702-465C-AFFA-D5905E619920}" dt="2021-06-08T17:33:50.171" v="21" actId="47"/>
        <pc:sldMkLst>
          <pc:docMk/>
          <pc:sldMk cId="0" sldId="311"/>
        </pc:sldMkLst>
      </pc:sldChg>
      <pc:sldChg chg="mod modShow">
        <pc:chgData name="SPEAR, JUSTIN" userId="73f0a71d-0dc6-4658-acf8-2e6ca0cfe954" providerId="ADAL" clId="{128A60D5-6702-465C-AFFA-D5905E619920}" dt="2021-06-08T17:32:31.022" v="3" actId="729"/>
        <pc:sldMkLst>
          <pc:docMk/>
          <pc:sldMk cId="419820990" sldId="318"/>
        </pc:sldMkLst>
      </pc:sldChg>
      <pc:sldChg chg="mod ord modShow">
        <pc:chgData name="SPEAR, JUSTIN" userId="73f0a71d-0dc6-4658-acf8-2e6ca0cfe954" providerId="ADAL" clId="{128A60D5-6702-465C-AFFA-D5905E619920}" dt="2021-06-08T17:33:17.906" v="10"/>
        <pc:sldMkLst>
          <pc:docMk/>
          <pc:sldMk cId="3258209706" sldId="344"/>
        </pc:sldMkLst>
      </pc:sldChg>
      <pc:sldChg chg="del">
        <pc:chgData name="SPEAR, JUSTIN" userId="73f0a71d-0dc6-4658-acf8-2e6ca0cfe954" providerId="ADAL" clId="{128A60D5-6702-465C-AFFA-D5905E619920}" dt="2021-06-08T17:33:52.672" v="26" actId="47"/>
        <pc:sldMkLst>
          <pc:docMk/>
          <pc:sldMk cId="1921659356" sldId="348"/>
        </pc:sldMkLst>
      </pc:sldChg>
      <pc:sldChg chg="del">
        <pc:chgData name="SPEAR, JUSTIN" userId="73f0a71d-0dc6-4658-acf8-2e6ca0cfe954" providerId="ADAL" clId="{128A60D5-6702-465C-AFFA-D5905E619920}" dt="2021-06-08T17:33:56.071" v="34" actId="47"/>
        <pc:sldMkLst>
          <pc:docMk/>
          <pc:sldMk cId="3062458477" sldId="351"/>
        </pc:sldMkLst>
      </pc:sldChg>
      <pc:sldChg chg="del">
        <pc:chgData name="SPEAR, JUSTIN" userId="73f0a71d-0dc6-4658-acf8-2e6ca0cfe954" providerId="ADAL" clId="{128A60D5-6702-465C-AFFA-D5905E619920}" dt="2021-06-08T17:33:56.521" v="35" actId="47"/>
        <pc:sldMkLst>
          <pc:docMk/>
          <pc:sldMk cId="3062458477" sldId="356"/>
        </pc:sldMkLst>
      </pc:sldChg>
      <pc:sldChg chg="del">
        <pc:chgData name="SPEAR, JUSTIN" userId="73f0a71d-0dc6-4658-acf8-2e6ca0cfe954" providerId="ADAL" clId="{128A60D5-6702-465C-AFFA-D5905E619920}" dt="2021-06-08T17:33:56.704" v="36" actId="47"/>
        <pc:sldMkLst>
          <pc:docMk/>
          <pc:sldMk cId="3062458477" sldId="368"/>
        </pc:sldMkLst>
      </pc:sldChg>
      <pc:sldChg chg="del">
        <pc:chgData name="SPEAR, JUSTIN" userId="73f0a71d-0dc6-4658-acf8-2e6ca0cfe954" providerId="ADAL" clId="{128A60D5-6702-465C-AFFA-D5905E619920}" dt="2021-06-08T17:33:39.175" v="12" actId="2696"/>
        <pc:sldMkLst>
          <pc:docMk/>
          <pc:sldMk cId="4268412962" sldId="391"/>
        </pc:sldMkLst>
      </pc:sldChg>
      <pc:sldChg chg="del">
        <pc:chgData name="SPEAR, JUSTIN" userId="73f0a71d-0dc6-4658-acf8-2e6ca0cfe954" providerId="ADAL" clId="{128A60D5-6702-465C-AFFA-D5905E619920}" dt="2021-06-08T17:33:47.624" v="17" actId="47"/>
        <pc:sldMkLst>
          <pc:docMk/>
          <pc:sldMk cId="1363095118" sldId="397"/>
        </pc:sldMkLst>
      </pc:sldChg>
      <pc:sldChg chg="del">
        <pc:chgData name="SPEAR, JUSTIN" userId="73f0a71d-0dc6-4658-acf8-2e6ca0cfe954" providerId="ADAL" clId="{128A60D5-6702-465C-AFFA-D5905E619920}" dt="2021-06-08T17:33:53.965" v="28" actId="47"/>
        <pc:sldMkLst>
          <pc:docMk/>
          <pc:sldMk cId="3691558223" sldId="401"/>
        </pc:sldMkLst>
      </pc:sldChg>
      <pc:sldChg chg="del">
        <pc:chgData name="SPEAR, JUSTIN" userId="73f0a71d-0dc6-4658-acf8-2e6ca0cfe954" providerId="ADAL" clId="{128A60D5-6702-465C-AFFA-D5905E619920}" dt="2021-06-08T17:33:54.154" v="29" actId="47"/>
        <pc:sldMkLst>
          <pc:docMk/>
          <pc:sldMk cId="1879374978" sldId="402"/>
        </pc:sldMkLst>
      </pc:sldChg>
      <pc:sldChg chg="del">
        <pc:chgData name="SPEAR, JUSTIN" userId="73f0a71d-0dc6-4658-acf8-2e6ca0cfe954" providerId="ADAL" clId="{128A60D5-6702-465C-AFFA-D5905E619920}" dt="2021-06-08T17:33:54.765" v="32" actId="47"/>
        <pc:sldMkLst>
          <pc:docMk/>
          <pc:sldMk cId="3880722510" sldId="403"/>
        </pc:sldMkLst>
      </pc:sldChg>
      <pc:sldChg chg="ord">
        <pc:chgData name="SPEAR, JUSTIN" userId="73f0a71d-0dc6-4658-acf8-2e6ca0cfe954" providerId="ADAL" clId="{128A60D5-6702-465C-AFFA-D5905E619920}" dt="2021-06-08T17:33:08.575" v="7"/>
        <pc:sldMkLst>
          <pc:docMk/>
          <pc:sldMk cId="378409067" sldId="421"/>
        </pc:sldMkLst>
      </pc:sldChg>
      <pc:sldChg chg="mod modShow">
        <pc:chgData name="SPEAR, JUSTIN" userId="73f0a71d-0dc6-4658-acf8-2e6ca0cfe954" providerId="ADAL" clId="{128A60D5-6702-465C-AFFA-D5905E619920}" dt="2021-06-08T17:33:03.658" v="5" actId="729"/>
        <pc:sldMkLst>
          <pc:docMk/>
          <pc:sldMk cId="2888738252" sldId="429"/>
        </pc:sldMkLst>
      </pc:sldChg>
      <pc:sldChg chg="del">
        <pc:chgData name="SPEAR, JUSTIN" userId="73f0a71d-0dc6-4658-acf8-2e6ca0cfe954" providerId="ADAL" clId="{128A60D5-6702-465C-AFFA-D5905E619920}" dt="2021-06-08T17:33:51.980" v="24" actId="47"/>
        <pc:sldMkLst>
          <pc:docMk/>
          <pc:sldMk cId="2881586783" sldId="431"/>
        </pc:sldMkLst>
      </pc:sldChg>
      <pc:sldChg chg="del">
        <pc:chgData name="SPEAR, JUSTIN" userId="73f0a71d-0dc6-4658-acf8-2e6ca0cfe954" providerId="ADAL" clId="{128A60D5-6702-465C-AFFA-D5905E619920}" dt="2021-06-08T17:33:52.489" v="25" actId="47"/>
        <pc:sldMkLst>
          <pc:docMk/>
          <pc:sldMk cId="1624641545" sldId="432"/>
        </pc:sldMkLst>
      </pc:sldChg>
      <pc:sldChg chg="del">
        <pc:chgData name="SPEAR, JUSTIN" userId="73f0a71d-0dc6-4658-acf8-2e6ca0cfe954" providerId="ADAL" clId="{128A60D5-6702-465C-AFFA-D5905E619920}" dt="2021-06-08T17:33:48.984" v="18" actId="47"/>
        <pc:sldMkLst>
          <pc:docMk/>
          <pc:sldMk cId="775327861" sldId="448"/>
        </pc:sldMkLst>
      </pc:sldChg>
      <pc:sldChg chg="del">
        <pc:chgData name="SPEAR, JUSTIN" userId="73f0a71d-0dc6-4658-acf8-2e6ca0cfe954" providerId="ADAL" clId="{128A60D5-6702-465C-AFFA-D5905E619920}" dt="2021-06-08T17:33:49.750" v="20" actId="47"/>
        <pc:sldMkLst>
          <pc:docMk/>
          <pc:sldMk cId="3306926455" sldId="449"/>
        </pc:sldMkLst>
      </pc:sldChg>
      <pc:sldChg chg="del">
        <pc:chgData name="SPEAR, JUSTIN" userId="73f0a71d-0dc6-4658-acf8-2e6ca0cfe954" providerId="ADAL" clId="{128A60D5-6702-465C-AFFA-D5905E619920}" dt="2021-06-08T17:33:49.357" v="19" actId="47"/>
        <pc:sldMkLst>
          <pc:docMk/>
          <pc:sldMk cId="2806841234" sldId="456"/>
        </pc:sldMkLst>
      </pc:sldChg>
      <pc:sldChg chg="mod modShow">
        <pc:chgData name="SPEAR, JUSTIN" userId="73f0a71d-0dc6-4658-acf8-2e6ca0cfe954" providerId="ADAL" clId="{128A60D5-6702-465C-AFFA-D5905E619920}" dt="2021-06-08T17:33:25.109" v="11" actId="729"/>
        <pc:sldMkLst>
          <pc:docMk/>
          <pc:sldMk cId="969297702" sldId="460"/>
        </pc:sldMkLst>
      </pc:sldChg>
      <pc:sldChg chg="del">
        <pc:chgData name="SPEAR, JUSTIN" userId="73f0a71d-0dc6-4658-acf8-2e6ca0cfe954" providerId="ADAL" clId="{128A60D5-6702-465C-AFFA-D5905E619920}" dt="2021-06-08T17:33:54.319" v="30" actId="47"/>
        <pc:sldMkLst>
          <pc:docMk/>
          <pc:sldMk cId="3170151687" sldId="462"/>
        </pc:sldMkLst>
      </pc:sldChg>
      <pc:sldChg chg="del">
        <pc:chgData name="SPEAR, JUSTIN" userId="73f0a71d-0dc6-4658-acf8-2e6ca0cfe954" providerId="ADAL" clId="{128A60D5-6702-465C-AFFA-D5905E619920}" dt="2021-06-08T17:33:54.509" v="31" actId="47"/>
        <pc:sldMkLst>
          <pc:docMk/>
          <pc:sldMk cId="1797676682" sldId="463"/>
        </pc:sldMkLst>
      </pc:sldChg>
      <pc:sldChg chg="del">
        <pc:chgData name="SPEAR, JUSTIN" userId="73f0a71d-0dc6-4658-acf8-2e6ca0cfe954" providerId="ADAL" clId="{128A60D5-6702-465C-AFFA-D5905E619920}" dt="2021-06-08T17:33:55.585" v="33" actId="47"/>
        <pc:sldMkLst>
          <pc:docMk/>
          <pc:sldMk cId="1979558078" sldId="464"/>
        </pc:sldMkLst>
      </pc:sldChg>
      <pc:sldChg chg="del">
        <pc:chgData name="SPEAR, JUSTIN" userId="73f0a71d-0dc6-4658-acf8-2e6ca0cfe954" providerId="ADAL" clId="{128A60D5-6702-465C-AFFA-D5905E619920}" dt="2021-06-08T17:33:57.321" v="37" actId="47"/>
        <pc:sldMkLst>
          <pc:docMk/>
          <pc:sldMk cId="1856181833" sldId="465"/>
        </pc:sldMkLst>
      </pc:sldChg>
      <pc:sldChg chg="del">
        <pc:chgData name="SPEAR, JUSTIN" userId="73f0a71d-0dc6-4658-acf8-2e6ca0cfe954" providerId="ADAL" clId="{128A60D5-6702-465C-AFFA-D5905E619920}" dt="2021-06-08T17:32:14.620" v="1" actId="2696"/>
        <pc:sldMkLst>
          <pc:docMk/>
          <pc:sldMk cId="4245777072" sldId="466"/>
        </pc:sldMkLst>
      </pc:sldChg>
      <pc:sldChg chg="add del ord">
        <pc:chgData name="SPEAR, JUSTIN" userId="73f0a71d-0dc6-4658-acf8-2e6ca0cfe954" providerId="ADAL" clId="{128A60D5-6702-465C-AFFA-D5905E619920}" dt="2021-06-08T17:33:47.009" v="16" actId="47"/>
        <pc:sldMkLst>
          <pc:docMk/>
          <pc:sldMk cId="1190763595" sldId="473"/>
        </pc:sldMkLst>
      </pc:sldChg>
    </pc:docChg>
  </pc:docChgLst>
  <pc:docChgLst>
    <pc:chgData name="JUSTIN" userId="73f0a71d-0dc6-4658-acf8-2e6ca0cfe954" providerId="ADAL" clId="{7B693C4A-E765-4D58-BA97-4638A2FCA80A}"/>
    <pc:docChg chg="undo custSel addSld modSld sldOrd">
      <pc:chgData name="JUSTIN" userId="73f0a71d-0dc6-4658-acf8-2e6ca0cfe954" providerId="ADAL" clId="{7B693C4A-E765-4D58-BA97-4638A2FCA80A}" dt="2023-04-28T14:53:53.983" v="954" actId="27636"/>
      <pc:docMkLst>
        <pc:docMk/>
      </pc:docMkLst>
      <pc:sldChg chg="addSp delSp modSp mod">
        <pc:chgData name="JUSTIN" userId="73f0a71d-0dc6-4658-acf8-2e6ca0cfe954" providerId="ADAL" clId="{7B693C4A-E765-4D58-BA97-4638A2FCA80A}" dt="2023-04-28T10:26:01.396" v="907" actId="14100"/>
        <pc:sldMkLst>
          <pc:docMk/>
          <pc:sldMk cId="0" sldId="259"/>
        </pc:sldMkLst>
        <pc:picChg chg="del">
          <ac:chgData name="JUSTIN" userId="73f0a71d-0dc6-4658-acf8-2e6ca0cfe954" providerId="ADAL" clId="{7B693C4A-E765-4D58-BA97-4638A2FCA80A}" dt="2023-04-28T10:25:28.582" v="898" actId="478"/>
          <ac:picMkLst>
            <pc:docMk/>
            <pc:sldMk cId="0" sldId="259"/>
            <ac:picMk id="4" creationId="{00000000-0000-0000-0000-000000000000}"/>
          </ac:picMkLst>
        </pc:picChg>
        <pc:picChg chg="add mod">
          <ac:chgData name="JUSTIN" userId="73f0a71d-0dc6-4658-acf8-2e6ca0cfe954" providerId="ADAL" clId="{7B693C4A-E765-4D58-BA97-4638A2FCA80A}" dt="2023-04-28T10:26:01.396" v="907" actId="14100"/>
          <ac:picMkLst>
            <pc:docMk/>
            <pc:sldMk cId="0" sldId="259"/>
            <ac:picMk id="5" creationId="{6646F39C-AC7A-4848-A7E2-2A170CB89D9B}"/>
          </ac:picMkLst>
        </pc:picChg>
        <pc:picChg chg="del">
          <ac:chgData name="JUSTIN" userId="73f0a71d-0dc6-4658-acf8-2e6ca0cfe954" providerId="ADAL" clId="{7B693C4A-E765-4D58-BA97-4638A2FCA80A}" dt="2023-04-28T10:25:26.729" v="897" actId="478"/>
          <ac:picMkLst>
            <pc:docMk/>
            <pc:sldMk cId="0" sldId="259"/>
            <ac:picMk id="1026" creationId="{00000000-0000-0000-0000-000000000000}"/>
          </ac:picMkLst>
        </pc:picChg>
      </pc:sldChg>
      <pc:sldChg chg="modSp mod ord modAnim">
        <pc:chgData name="JUSTIN" userId="73f0a71d-0dc6-4658-acf8-2e6ca0cfe954" providerId="ADAL" clId="{7B693C4A-E765-4D58-BA97-4638A2FCA80A}" dt="2023-04-28T10:24:27.900" v="896"/>
        <pc:sldMkLst>
          <pc:docMk/>
          <pc:sldMk cId="0" sldId="306"/>
        </pc:sldMkLst>
        <pc:spChg chg="mod">
          <ac:chgData name="JUSTIN" userId="73f0a71d-0dc6-4658-acf8-2e6ca0cfe954" providerId="ADAL" clId="{7B693C4A-E765-4D58-BA97-4638A2FCA80A}" dt="2023-04-28T10:20:23.581" v="190" actId="20577"/>
          <ac:spMkLst>
            <pc:docMk/>
            <pc:sldMk cId="0" sldId="306"/>
            <ac:spMk id="2" creationId="{00000000-0000-0000-0000-000000000000}"/>
          </ac:spMkLst>
        </pc:spChg>
        <pc:spChg chg="mod">
          <ac:chgData name="JUSTIN" userId="73f0a71d-0dc6-4658-acf8-2e6ca0cfe954" providerId="ADAL" clId="{7B693C4A-E765-4D58-BA97-4638A2FCA80A}" dt="2023-04-28T10:24:21.657" v="895" actId="20577"/>
          <ac:spMkLst>
            <pc:docMk/>
            <pc:sldMk cId="0" sldId="306"/>
            <ac:spMk id="3" creationId="{00000000-0000-0000-0000-000000000000}"/>
          </ac:spMkLst>
        </pc:spChg>
      </pc:sldChg>
      <pc:sldChg chg="mod modShow">
        <pc:chgData name="JUSTIN" userId="73f0a71d-0dc6-4658-acf8-2e6ca0cfe954" providerId="ADAL" clId="{7B693C4A-E765-4D58-BA97-4638A2FCA80A}" dt="2023-04-28T10:14:46.432" v="93" actId="729"/>
        <pc:sldMkLst>
          <pc:docMk/>
          <pc:sldMk cId="419820990" sldId="318"/>
        </pc:sldMkLst>
      </pc:sldChg>
      <pc:sldChg chg="modSp mod">
        <pc:chgData name="JUSTIN" userId="73f0a71d-0dc6-4658-acf8-2e6ca0cfe954" providerId="ADAL" clId="{7B693C4A-E765-4D58-BA97-4638A2FCA80A}" dt="2023-04-28T14:53:53.983" v="954" actId="27636"/>
        <pc:sldMkLst>
          <pc:docMk/>
          <pc:sldMk cId="1854954468" sldId="352"/>
        </pc:sldMkLst>
        <pc:spChg chg="mod">
          <ac:chgData name="JUSTIN" userId="73f0a71d-0dc6-4658-acf8-2e6ca0cfe954" providerId="ADAL" clId="{7B693C4A-E765-4D58-BA97-4638A2FCA80A}" dt="2023-04-28T14:53:53.983" v="954" actId="27636"/>
          <ac:spMkLst>
            <pc:docMk/>
            <pc:sldMk cId="1854954468" sldId="352"/>
            <ac:spMk id="3" creationId="{00000000-0000-0000-0000-000000000000}"/>
          </ac:spMkLst>
        </pc:spChg>
      </pc:sldChg>
      <pc:sldChg chg="modSp mod">
        <pc:chgData name="JUSTIN" userId="73f0a71d-0dc6-4658-acf8-2e6ca0cfe954" providerId="ADAL" clId="{7B693C4A-E765-4D58-BA97-4638A2FCA80A}" dt="2023-04-28T13:09:55.733" v="949" actId="20577"/>
        <pc:sldMkLst>
          <pc:docMk/>
          <pc:sldMk cId="3258209706" sldId="365"/>
        </pc:sldMkLst>
        <pc:spChg chg="mod">
          <ac:chgData name="JUSTIN" userId="73f0a71d-0dc6-4658-acf8-2e6ca0cfe954" providerId="ADAL" clId="{7B693C4A-E765-4D58-BA97-4638A2FCA80A}" dt="2023-04-28T13:09:55.733" v="949" actId="20577"/>
          <ac:spMkLst>
            <pc:docMk/>
            <pc:sldMk cId="3258209706" sldId="365"/>
            <ac:spMk id="3" creationId="{00000000-0000-0000-0000-000000000000}"/>
          </ac:spMkLst>
        </pc:spChg>
      </pc:sldChg>
      <pc:sldChg chg="modSp mod">
        <pc:chgData name="JUSTIN" userId="73f0a71d-0dc6-4658-acf8-2e6ca0cfe954" providerId="ADAL" clId="{7B693C4A-E765-4D58-BA97-4638A2FCA80A}" dt="2023-04-28T10:12:06.904" v="24" actId="20577"/>
        <pc:sldMkLst>
          <pc:docMk/>
          <pc:sldMk cId="1681441326" sldId="409"/>
        </pc:sldMkLst>
        <pc:spChg chg="mod">
          <ac:chgData name="JUSTIN" userId="73f0a71d-0dc6-4658-acf8-2e6ca0cfe954" providerId="ADAL" clId="{7B693C4A-E765-4D58-BA97-4638A2FCA80A}" dt="2023-04-28T10:12:06.904" v="24" actId="20577"/>
          <ac:spMkLst>
            <pc:docMk/>
            <pc:sldMk cId="1681441326" sldId="409"/>
            <ac:spMk id="3" creationId="{00000000-0000-0000-0000-000000000000}"/>
          </ac:spMkLst>
        </pc:spChg>
      </pc:sldChg>
      <pc:sldChg chg="modSp mod">
        <pc:chgData name="JUSTIN" userId="73f0a71d-0dc6-4658-acf8-2e6ca0cfe954" providerId="ADAL" clId="{7B693C4A-E765-4D58-BA97-4638A2FCA80A}" dt="2023-04-28T10:15:32.711" v="115" actId="20577"/>
        <pc:sldMkLst>
          <pc:docMk/>
          <pc:sldMk cId="3698187140" sldId="410"/>
        </pc:sldMkLst>
        <pc:spChg chg="mod">
          <ac:chgData name="JUSTIN" userId="73f0a71d-0dc6-4658-acf8-2e6ca0cfe954" providerId="ADAL" clId="{7B693C4A-E765-4D58-BA97-4638A2FCA80A}" dt="2023-04-28T10:15:32.711" v="115" actId="20577"/>
          <ac:spMkLst>
            <pc:docMk/>
            <pc:sldMk cId="3698187140" sldId="410"/>
            <ac:spMk id="3" creationId="{00000000-0000-0000-0000-000000000000}"/>
          </ac:spMkLst>
        </pc:spChg>
      </pc:sldChg>
      <pc:sldChg chg="ord">
        <pc:chgData name="JUSTIN" userId="73f0a71d-0dc6-4658-acf8-2e6ca0cfe954" providerId="ADAL" clId="{7B693C4A-E765-4D58-BA97-4638A2FCA80A}" dt="2023-04-28T10:11:42.273" v="1"/>
        <pc:sldMkLst>
          <pc:docMk/>
          <pc:sldMk cId="2467195174" sldId="411"/>
        </pc:sldMkLst>
      </pc:sldChg>
      <pc:sldChg chg="ord">
        <pc:chgData name="JUSTIN" userId="73f0a71d-0dc6-4658-acf8-2e6ca0cfe954" providerId="ADAL" clId="{7B693C4A-E765-4D58-BA97-4638A2FCA80A}" dt="2023-04-28T10:17:46.237" v="141"/>
        <pc:sldMkLst>
          <pc:docMk/>
          <pc:sldMk cId="378409067" sldId="421"/>
        </pc:sldMkLst>
      </pc:sldChg>
      <pc:sldChg chg="ord">
        <pc:chgData name="JUSTIN" userId="73f0a71d-0dc6-4658-acf8-2e6ca0cfe954" providerId="ADAL" clId="{7B693C4A-E765-4D58-BA97-4638A2FCA80A}" dt="2023-04-28T10:17:26.605" v="137"/>
        <pc:sldMkLst>
          <pc:docMk/>
          <pc:sldMk cId="580418221" sldId="426"/>
        </pc:sldMkLst>
      </pc:sldChg>
      <pc:sldChg chg="modSp mod">
        <pc:chgData name="JUSTIN" userId="73f0a71d-0dc6-4658-acf8-2e6ca0cfe954" providerId="ADAL" clId="{7B693C4A-E765-4D58-BA97-4638A2FCA80A}" dt="2023-04-28T10:34:56.203" v="911" actId="20577"/>
        <pc:sldMkLst>
          <pc:docMk/>
          <pc:sldMk cId="3879235141" sldId="434"/>
        </pc:sldMkLst>
        <pc:spChg chg="mod">
          <ac:chgData name="JUSTIN" userId="73f0a71d-0dc6-4658-acf8-2e6ca0cfe954" providerId="ADAL" clId="{7B693C4A-E765-4D58-BA97-4638A2FCA80A}" dt="2023-04-28T10:34:56.203" v="911" actId="20577"/>
          <ac:spMkLst>
            <pc:docMk/>
            <pc:sldMk cId="3879235141" sldId="434"/>
            <ac:spMk id="3" creationId="{00000000-0000-0000-0000-000000000000}"/>
          </ac:spMkLst>
        </pc:spChg>
      </pc:sldChg>
      <pc:sldChg chg="modSp mod modAnim">
        <pc:chgData name="JUSTIN" userId="73f0a71d-0dc6-4658-acf8-2e6ca0cfe954" providerId="ADAL" clId="{7B693C4A-E765-4D58-BA97-4638A2FCA80A}" dt="2023-04-28T10:38:07.440" v="923" actId="27636"/>
        <pc:sldMkLst>
          <pc:docMk/>
          <pc:sldMk cId="133261505" sldId="457"/>
        </pc:sldMkLst>
        <pc:spChg chg="mod">
          <ac:chgData name="JUSTIN" userId="73f0a71d-0dc6-4658-acf8-2e6ca0cfe954" providerId="ADAL" clId="{7B693C4A-E765-4D58-BA97-4638A2FCA80A}" dt="2023-04-28T10:37:51.338" v="914" actId="20577"/>
          <ac:spMkLst>
            <pc:docMk/>
            <pc:sldMk cId="133261505" sldId="457"/>
            <ac:spMk id="2" creationId="{00000000-0000-0000-0000-000000000000}"/>
          </ac:spMkLst>
        </pc:spChg>
        <pc:spChg chg="mod">
          <ac:chgData name="JUSTIN" userId="73f0a71d-0dc6-4658-acf8-2e6ca0cfe954" providerId="ADAL" clId="{7B693C4A-E765-4D58-BA97-4638A2FCA80A}" dt="2023-04-28T10:38:07.440" v="923" actId="27636"/>
          <ac:spMkLst>
            <pc:docMk/>
            <pc:sldMk cId="133261505" sldId="457"/>
            <ac:spMk id="3" creationId="{00000000-0000-0000-0000-000000000000}"/>
          </ac:spMkLst>
        </pc:spChg>
      </pc:sldChg>
      <pc:sldChg chg="modSp mod">
        <pc:chgData name="JUSTIN" userId="73f0a71d-0dc6-4658-acf8-2e6ca0cfe954" providerId="ADAL" clId="{7B693C4A-E765-4D58-BA97-4638A2FCA80A}" dt="2023-04-28T14:46:36.981" v="952" actId="20577"/>
        <pc:sldMkLst>
          <pc:docMk/>
          <pc:sldMk cId="617824429" sldId="461"/>
        </pc:sldMkLst>
        <pc:spChg chg="mod">
          <ac:chgData name="JUSTIN" userId="73f0a71d-0dc6-4658-acf8-2e6ca0cfe954" providerId="ADAL" clId="{7B693C4A-E765-4D58-BA97-4638A2FCA80A}" dt="2023-04-28T14:46:36.981" v="952" actId="20577"/>
          <ac:spMkLst>
            <pc:docMk/>
            <pc:sldMk cId="617824429" sldId="461"/>
            <ac:spMk id="3" creationId="{00000000-0000-0000-0000-000000000000}"/>
          </ac:spMkLst>
        </pc:spChg>
      </pc:sldChg>
      <pc:sldChg chg="modSp mod">
        <pc:chgData name="JUSTIN" userId="73f0a71d-0dc6-4658-acf8-2e6ca0cfe954" providerId="ADAL" clId="{7B693C4A-E765-4D58-BA97-4638A2FCA80A}" dt="2023-04-28T10:17:02.987" v="135" actId="207"/>
        <pc:sldMkLst>
          <pc:docMk/>
          <pc:sldMk cId="369974181" sldId="473"/>
        </pc:sldMkLst>
        <pc:spChg chg="mod">
          <ac:chgData name="JUSTIN" userId="73f0a71d-0dc6-4658-acf8-2e6ca0cfe954" providerId="ADAL" clId="{7B693C4A-E765-4D58-BA97-4638A2FCA80A}" dt="2023-04-28T10:17:02.987" v="135" actId="207"/>
          <ac:spMkLst>
            <pc:docMk/>
            <pc:sldMk cId="369974181" sldId="473"/>
            <ac:spMk id="3" creationId="{00000000-0000-0000-0000-000000000000}"/>
          </ac:spMkLst>
        </pc:spChg>
      </pc:sldChg>
      <pc:sldChg chg="modSp mod">
        <pc:chgData name="JUSTIN" userId="73f0a71d-0dc6-4658-acf8-2e6ca0cfe954" providerId="ADAL" clId="{7B693C4A-E765-4D58-BA97-4638A2FCA80A}" dt="2023-04-28T10:16:16.021" v="132" actId="20577"/>
        <pc:sldMkLst>
          <pc:docMk/>
          <pc:sldMk cId="1130020660" sldId="475"/>
        </pc:sldMkLst>
        <pc:spChg chg="mod">
          <ac:chgData name="JUSTIN" userId="73f0a71d-0dc6-4658-acf8-2e6ca0cfe954" providerId="ADAL" clId="{7B693C4A-E765-4D58-BA97-4638A2FCA80A}" dt="2023-04-28T10:16:16.021" v="132" actId="20577"/>
          <ac:spMkLst>
            <pc:docMk/>
            <pc:sldMk cId="1130020660" sldId="475"/>
            <ac:spMk id="3" creationId="{00000000-0000-0000-0000-000000000000}"/>
          </ac:spMkLst>
        </pc:spChg>
      </pc:sldChg>
      <pc:sldChg chg="modSp mod">
        <pc:chgData name="JUSTIN" userId="73f0a71d-0dc6-4658-acf8-2e6ca0cfe954" providerId="ADAL" clId="{7B693C4A-E765-4D58-BA97-4638A2FCA80A}" dt="2023-04-28T10:18:38.865" v="146" actId="20577"/>
        <pc:sldMkLst>
          <pc:docMk/>
          <pc:sldMk cId="3832106780" sldId="477"/>
        </pc:sldMkLst>
        <pc:spChg chg="mod">
          <ac:chgData name="JUSTIN" userId="73f0a71d-0dc6-4658-acf8-2e6ca0cfe954" providerId="ADAL" clId="{7B693C4A-E765-4D58-BA97-4638A2FCA80A}" dt="2023-04-28T10:18:38.865" v="146" actId="20577"/>
          <ac:spMkLst>
            <pc:docMk/>
            <pc:sldMk cId="3832106780" sldId="477"/>
            <ac:spMk id="3" creationId="{00000000-0000-0000-0000-000000000000}"/>
          </ac:spMkLst>
        </pc:spChg>
      </pc:sldChg>
      <pc:sldChg chg="add">
        <pc:chgData name="JUSTIN" userId="73f0a71d-0dc6-4658-acf8-2e6ca0cfe954" providerId="ADAL" clId="{7B693C4A-E765-4D58-BA97-4638A2FCA80A}" dt="2023-04-28T10:20:04.489" v="147" actId="2890"/>
        <pc:sldMkLst>
          <pc:docMk/>
          <pc:sldMk cId="4042852850" sldId="480"/>
        </pc:sldMkLst>
      </pc:sldChg>
    </pc:docChg>
  </pc:docChgLst>
  <pc:docChgLst>
    <pc:chgData name="SPEAR, JUSTIN" userId="73f0a71d-0dc6-4658-acf8-2e6ca0cfe954" providerId="ADAL" clId="{D390444E-0199-4C14-859A-D987CE6331FE}"/>
    <pc:docChg chg="modSld">
      <pc:chgData name="SPEAR, JUSTIN" userId="73f0a71d-0dc6-4658-acf8-2e6ca0cfe954" providerId="ADAL" clId="{D390444E-0199-4C14-859A-D987CE6331FE}" dt="2023-08-30T10:04:37.182" v="21" actId="20577"/>
      <pc:docMkLst>
        <pc:docMk/>
      </pc:docMkLst>
      <pc:sldChg chg="modSp mod">
        <pc:chgData name="SPEAR, JUSTIN" userId="73f0a71d-0dc6-4658-acf8-2e6ca0cfe954" providerId="ADAL" clId="{D390444E-0199-4C14-859A-D987CE6331FE}" dt="2023-08-30T10:04:37.182" v="21" actId="20577"/>
        <pc:sldMkLst>
          <pc:docMk/>
          <pc:sldMk cId="2567372043" sldId="445"/>
        </pc:sldMkLst>
        <pc:spChg chg="mod">
          <ac:chgData name="SPEAR, JUSTIN" userId="73f0a71d-0dc6-4658-acf8-2e6ca0cfe954" providerId="ADAL" clId="{D390444E-0199-4C14-859A-D987CE6331FE}" dt="2023-08-30T10:04:37.182" v="21" actId="20577"/>
          <ac:spMkLst>
            <pc:docMk/>
            <pc:sldMk cId="2567372043" sldId="44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827B324-0732-4E63-B7D5-A21875E5A0C4}" type="datetimeFigureOut">
              <a:rPr lang="en-US" smtClean="0"/>
              <a:t>4/2/2024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4FAC561-1FDE-48F8-A6A8-3BC64E9186C1}" type="slidenum">
              <a:rPr lang="en-US" smtClean="0"/>
              <a:t>‹#›</a:t>
            </a:fld>
            <a:endParaRPr lang="en-US"/>
          </a:p>
        </p:txBody>
      </p:sp>
    </p:spTree>
    <p:extLst>
      <p:ext uri="{BB962C8B-B14F-4D97-AF65-F5344CB8AC3E}">
        <p14:creationId xmlns:p14="http://schemas.microsoft.com/office/powerpoint/2010/main" val="3890944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Arial" charset="0"/>
              </a:defRPr>
            </a:lvl1pPr>
          </a:lstStyle>
          <a:p>
            <a:pPr>
              <a:defRPr/>
            </a:pPr>
            <a:fld id="{38C21F89-F8A8-4419-8B78-077A161BC1BC}" type="slidenum">
              <a:rPr lang="en-US"/>
              <a:pPr>
                <a:defRPr/>
              </a:pPr>
              <a:t>‹#›</a:t>
            </a:fld>
            <a:endParaRPr lang="en-US"/>
          </a:p>
        </p:txBody>
      </p:sp>
    </p:spTree>
    <p:extLst>
      <p:ext uri="{BB962C8B-B14F-4D97-AF65-F5344CB8AC3E}">
        <p14:creationId xmlns:p14="http://schemas.microsoft.com/office/powerpoint/2010/main" val="32854596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8C21F89-F8A8-4419-8B78-077A161BC1BC}" type="slidenum">
              <a:rPr lang="en-US" smtClean="0"/>
              <a:pPr>
                <a:defRPr/>
              </a:pPr>
              <a:t>21</a:t>
            </a:fld>
            <a:endParaRPr lang="en-US"/>
          </a:p>
        </p:txBody>
      </p:sp>
    </p:spTree>
    <p:extLst>
      <p:ext uri="{BB962C8B-B14F-4D97-AF65-F5344CB8AC3E}">
        <p14:creationId xmlns:p14="http://schemas.microsoft.com/office/powerpoint/2010/main" val="3402344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pPr>
              <a:defRPr/>
            </a:pPr>
            <a:fld id="{9F4A1D6C-E722-408C-BE69-4E759390EBD7}" type="slidenum">
              <a:rPr lang="en-US" smtClean="0"/>
              <a:pPr>
                <a:defRPr/>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DC38680-CF8C-467E-82CA-F01E064DCC7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0BFA6B-0498-4EB4-A74D-DAAE2AC308D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27E83F5-D32C-49B8-8E59-7A3FA2C8C0AA}" type="slidenum">
              <a:rPr lang="en-US" smtClean="0"/>
              <a:pPr>
                <a:defRPr/>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F2D6FD-C544-4504-A055-B1F54755F37A}"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F2D6FD-C544-4504-A055-B1F54755F37A}"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24E25AE-A849-4731-9E45-DFFC2157C4A7}"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1FBF29D-EAB2-43F6-9953-F65CFFDC781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D86A37D-E72D-433D-B92E-B1C801D6E07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96B032-B24B-4F6C-9844-06AEA4EB9F4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84F2787-DB84-4533-BFAC-09CA603E23F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CEBBBC4-5487-4562-A360-E48620D19FCE}" type="slidenum">
              <a:rPr lang="en-US" smtClean="0"/>
              <a:pPr>
                <a:defRPr/>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F2D6FD-C544-4504-A055-B1F54755F37A}" type="slidenum">
              <a:rPr lang="en-US" smtClean="0"/>
              <a:pPr>
                <a:defRPr/>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F2D6FD-C544-4504-A055-B1F54755F37A}" type="slidenum">
              <a:rPr lang="en-US" smtClean="0"/>
              <a:pPr>
                <a:defRPr/>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F2D6FD-C544-4504-A055-B1F54755F37A}" type="slidenum">
              <a:rPr lang="en-US" smtClean="0"/>
              <a:pPr>
                <a:defRPr/>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266F3D2-A70C-4B7C-819A-6B66922FF9C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a:defRPr/>
            </a:pPr>
            <a:fld id="{B6F2D6FD-C544-4504-A055-B1F54755F37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588169" y="0"/>
            <a:ext cx="6317581" cy="6858000"/>
          </a:xfrm>
        </p:spPr>
        <p:txBody>
          <a:bodyPr/>
          <a:lstStyle/>
          <a:p>
            <a:pPr algn="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dirty="0">
                <a:solidFill>
                  <a:schemeClr val="tx1"/>
                </a:solidFill>
              </a:rPr>
            </a:br>
            <a:br>
              <a:rPr lang="en-US" sz="3600" dirty="0">
                <a:solidFill>
                  <a:schemeClr val="tx1"/>
                </a:solidFill>
              </a:rPr>
            </a:br>
            <a:r>
              <a:rPr lang="en-US" sz="3600" b="1" dirty="0">
                <a:solidFill>
                  <a:schemeClr val="tx1"/>
                </a:solidFill>
              </a:rPr>
              <a:t>UTICA ACADEMY FOR INTERNATIONAL STUDIES </a:t>
            </a:r>
            <a:br>
              <a:rPr lang="en-US" sz="3600" b="1" dirty="0">
                <a:solidFill>
                  <a:schemeClr val="tx1"/>
                </a:solidFill>
              </a:rPr>
            </a:br>
            <a:r>
              <a:rPr lang="en-US" sz="3600" b="1" dirty="0">
                <a:solidFill>
                  <a:schemeClr val="tx1"/>
                </a:solidFill>
              </a:rPr>
              <a:t> </a:t>
            </a:r>
            <a:br>
              <a:rPr lang="en-US" sz="3600" b="1" dirty="0">
                <a:solidFill>
                  <a:schemeClr val="tx1"/>
                </a:solidFill>
              </a:rPr>
            </a:br>
            <a:br>
              <a:rPr lang="en-US" sz="3600" b="1" dirty="0">
                <a:solidFill>
                  <a:schemeClr val="tx1"/>
                </a:solidFill>
              </a:rPr>
            </a:br>
            <a:r>
              <a:rPr lang="en-US" sz="3600" b="1" dirty="0">
                <a:solidFill>
                  <a:schemeClr val="tx1"/>
                </a:solidFill>
              </a:rPr>
              <a:t>CAS TRAINING</a:t>
            </a:r>
            <a:br>
              <a:rPr lang="en-US" sz="3600" b="1" dirty="0">
                <a:solidFill>
                  <a:schemeClr val="tx1"/>
                </a:solidFill>
              </a:rPr>
            </a:br>
            <a:r>
              <a:rPr lang="en-US" sz="3600" b="1" dirty="0">
                <a:solidFill>
                  <a:schemeClr val="tx1"/>
                </a:solidFill>
              </a:rPr>
              <a:t> </a:t>
            </a:r>
            <a:br>
              <a:rPr lang="en-US" sz="3600" b="1" dirty="0">
                <a:solidFill>
                  <a:schemeClr val="tx1"/>
                </a:solidFill>
              </a:rPr>
            </a:br>
            <a:r>
              <a:rPr lang="en-US" sz="3600" b="1" dirty="0">
                <a:solidFill>
                  <a:schemeClr val="tx1"/>
                </a:solidFill>
              </a:rPr>
              <a:t> </a:t>
            </a:r>
            <a:br>
              <a:rPr lang="en-US" sz="3600" b="1">
                <a:solidFill>
                  <a:schemeClr val="tx1"/>
                </a:solidFill>
              </a:rPr>
            </a:br>
            <a:r>
              <a:rPr lang="en-US" sz="3600" b="1">
                <a:solidFill>
                  <a:schemeClr val="tx1"/>
                </a:solidFill>
              </a:rPr>
              <a:t>April 29-30</a:t>
            </a:r>
            <a:r>
              <a:rPr lang="en-US" sz="3600" b="1" dirty="0">
                <a:solidFill>
                  <a:schemeClr val="tx1"/>
                </a:solidFill>
              </a:rPr>
              <a:t>, 2024</a:t>
            </a:r>
            <a:br>
              <a:rPr lang="en-US" sz="3600" b="1" dirty="0">
                <a:solidFill>
                  <a:schemeClr val="tx1"/>
                </a:solidFill>
              </a:rPr>
            </a:br>
            <a:br>
              <a:rPr lang="en-US" sz="3600" b="1" dirty="0">
                <a:solidFill>
                  <a:schemeClr val="tx1"/>
                </a:solidFill>
              </a:rPr>
            </a:br>
            <a:endParaRPr lang="en-US" sz="3600" dirty="0">
              <a:solidFill>
                <a:schemeClr val="tx1"/>
              </a:solidFill>
            </a:endParaRPr>
          </a:p>
        </p:txBody>
      </p:sp>
      <p:pic>
        <p:nvPicPr>
          <p:cNvPr id="3075" name="Picture 3" descr="wslogo_circl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28713" y="2741613"/>
            <a:ext cx="2286000" cy="2286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71"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Range and Diversity (pg. 2)</a:t>
            </a:r>
          </a:p>
        </p:txBody>
      </p:sp>
      <p:sp>
        <p:nvSpPr>
          <p:cNvPr id="3" name="Content Placeholder 2"/>
          <p:cNvSpPr>
            <a:spLocks noGrp="1"/>
          </p:cNvSpPr>
          <p:nvPr>
            <p:ph idx="1"/>
          </p:nvPr>
        </p:nvSpPr>
        <p:spPr>
          <a:xfrm>
            <a:off x="381001" y="1238250"/>
            <a:ext cx="8763000" cy="4936039"/>
          </a:xfrm>
        </p:spPr>
        <p:txBody>
          <a:bodyPr>
            <a:normAutofit/>
          </a:bodyPr>
          <a:lstStyle/>
          <a:p>
            <a:r>
              <a:rPr lang="en-US" sz="2400" b="1" dirty="0">
                <a:solidFill>
                  <a:srgbClr val="FFFF00"/>
                </a:solidFill>
              </a:rPr>
              <a:t>Students should experience CAS in at least two contexts (school, house of worship, community, hospital, etc.)</a:t>
            </a:r>
          </a:p>
          <a:p>
            <a:r>
              <a:rPr lang="en-US" sz="2400" b="1" dirty="0"/>
              <a:t>Students should challenge their comfort zones</a:t>
            </a:r>
          </a:p>
          <a:p>
            <a:r>
              <a:rPr lang="en-US" sz="2400" b="1" dirty="0"/>
              <a:t>Benefits are essential to college application process</a:t>
            </a:r>
          </a:p>
          <a:p>
            <a:r>
              <a:rPr lang="en-US" sz="2400" b="1" dirty="0"/>
              <a:t>Learning experience and personal reward are greater</a:t>
            </a:r>
          </a:p>
          <a:p>
            <a:r>
              <a:rPr lang="en-US" sz="2400" b="1" dirty="0"/>
              <a:t>Less is more—go deeper, not broader!</a:t>
            </a:r>
          </a:p>
          <a:p>
            <a:pPr marL="0" indent="0">
              <a:buNone/>
            </a:pPr>
            <a:endParaRPr lang="en-US" sz="2400" b="1" dirty="0"/>
          </a:p>
        </p:txBody>
      </p:sp>
    </p:spTree>
    <p:extLst>
      <p:ext uri="{BB962C8B-B14F-4D97-AF65-F5344CB8AC3E}">
        <p14:creationId xmlns:p14="http://schemas.microsoft.com/office/powerpoint/2010/main" val="260492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GB" sz="3600" dirty="0"/>
              <a:t>Minimum Guidelines for Completion (pg. 3)</a:t>
            </a:r>
            <a:endParaRPr lang="en-US" sz="3600" dirty="0"/>
          </a:p>
        </p:txBody>
      </p:sp>
      <p:sp>
        <p:nvSpPr>
          <p:cNvPr id="3" name="Content Placeholder 2"/>
          <p:cNvSpPr>
            <a:spLocks noGrp="1"/>
          </p:cNvSpPr>
          <p:nvPr>
            <p:ph idx="1"/>
          </p:nvPr>
        </p:nvSpPr>
        <p:spPr>
          <a:xfrm>
            <a:off x="349251" y="1098550"/>
            <a:ext cx="8794750" cy="5441950"/>
          </a:xfrm>
        </p:spPr>
        <p:txBody>
          <a:bodyPr>
            <a:noAutofit/>
          </a:bodyPr>
          <a:lstStyle/>
          <a:p>
            <a:r>
              <a:rPr lang="en-US" sz="3200" dirty="0">
                <a:latin typeface="Calibri" pitchFamily="34" charset="0"/>
              </a:rPr>
              <a:t> Minimum 150 hours of CAS</a:t>
            </a:r>
          </a:p>
          <a:p>
            <a:r>
              <a:rPr lang="en-US" sz="3200" dirty="0">
                <a:latin typeface="Calibri" pitchFamily="34" charset="0"/>
              </a:rPr>
              <a:t> Reasonable balance among C, A, S</a:t>
            </a:r>
          </a:p>
          <a:p>
            <a:r>
              <a:rPr lang="en-US" sz="3200" dirty="0">
                <a:latin typeface="Calibri" pitchFamily="34" charset="0"/>
              </a:rPr>
              <a:t> Program lasts 18 months between beginning </a:t>
            </a:r>
            <a:r>
              <a:rPr lang="en-US" sz="3200" u="sng" dirty="0">
                <a:latin typeface="Calibri" pitchFamily="34" charset="0"/>
              </a:rPr>
              <a:t>Sept. junior year </a:t>
            </a:r>
            <a:r>
              <a:rPr lang="en-US" sz="3200" dirty="0">
                <a:latin typeface="Calibri" pitchFamily="34" charset="0"/>
              </a:rPr>
              <a:t>and ending March senior year</a:t>
            </a:r>
          </a:p>
          <a:p>
            <a:r>
              <a:rPr lang="en-US" sz="3200" dirty="0">
                <a:latin typeface="Calibri" pitchFamily="34" charset="0"/>
              </a:rPr>
              <a:t> Completion of at least one CAS project</a:t>
            </a:r>
          </a:p>
          <a:p>
            <a:r>
              <a:rPr lang="en-US" sz="3200" dirty="0">
                <a:latin typeface="Calibri" pitchFamily="34" charset="0"/>
              </a:rPr>
              <a:t> 5 meetings with CAS advisor</a:t>
            </a:r>
          </a:p>
          <a:p>
            <a:r>
              <a:rPr lang="en-US" sz="3200" dirty="0">
                <a:solidFill>
                  <a:srgbClr val="FFFF00"/>
                </a:solidFill>
                <a:latin typeface="Calibri" pitchFamily="34" charset="0"/>
              </a:rPr>
              <a:t>Evidence of 7 learning outcomes</a:t>
            </a:r>
          </a:p>
          <a:p>
            <a:r>
              <a:rPr lang="en-US" sz="3200" dirty="0">
                <a:solidFill>
                  <a:srgbClr val="FFFF00"/>
                </a:solidFill>
                <a:latin typeface="Calibri" pitchFamily="34" charset="0"/>
              </a:rPr>
              <a:t> Sufficient reflections and documentation</a:t>
            </a:r>
          </a:p>
          <a:p>
            <a:endParaRPr lang="en-US" sz="3200" dirty="0">
              <a:latin typeface="Calibri" pitchFamily="34" charset="0"/>
            </a:endParaRPr>
          </a:p>
          <a:p>
            <a:endParaRPr lang="en-US" sz="3200" dirty="0">
              <a:latin typeface="Calibri" pitchFamily="34" charset="0"/>
            </a:endParaRPr>
          </a:p>
          <a:p>
            <a:endParaRPr lang="en-US" sz="3200" dirty="0">
              <a:latin typeface="Calibri" pitchFamily="34" charset="0"/>
            </a:endParaRPr>
          </a:p>
        </p:txBody>
      </p:sp>
    </p:spTree>
    <p:extLst>
      <p:ext uri="{BB962C8B-B14F-4D97-AF65-F5344CB8AC3E}">
        <p14:creationId xmlns:p14="http://schemas.microsoft.com/office/powerpoint/2010/main" val="366902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GB" sz="3600" dirty="0"/>
              <a:t>Please Note in Your Packets…</a:t>
            </a:r>
            <a:endParaRPr lang="en-US" sz="3600" dirty="0"/>
          </a:p>
        </p:txBody>
      </p:sp>
      <p:sp>
        <p:nvSpPr>
          <p:cNvPr id="3" name="Content Placeholder 2"/>
          <p:cNvSpPr>
            <a:spLocks noGrp="1"/>
          </p:cNvSpPr>
          <p:nvPr>
            <p:ph idx="1"/>
          </p:nvPr>
        </p:nvSpPr>
        <p:spPr>
          <a:xfrm>
            <a:off x="349251" y="1098550"/>
            <a:ext cx="8794750" cy="5441950"/>
          </a:xfrm>
        </p:spPr>
        <p:txBody>
          <a:bodyPr>
            <a:noAutofit/>
          </a:bodyPr>
          <a:lstStyle/>
          <a:p>
            <a:r>
              <a:rPr lang="en-US" sz="3200" dirty="0">
                <a:latin typeface="Calibri" pitchFamily="34" charset="0"/>
              </a:rPr>
              <a:t> No need to engage in all strands every month</a:t>
            </a:r>
          </a:p>
          <a:p>
            <a:r>
              <a:rPr lang="en-US" sz="3200" dirty="0">
                <a:latin typeface="Calibri" pitchFamily="34" charset="0"/>
              </a:rPr>
              <a:t>Minimum requirement: one experience/month</a:t>
            </a:r>
          </a:p>
          <a:p>
            <a:r>
              <a:rPr lang="en-US" sz="3200" dirty="0">
                <a:latin typeface="Calibri" pitchFamily="34" charset="0"/>
              </a:rPr>
              <a:t>CAS is not required each week in a month</a:t>
            </a:r>
          </a:p>
          <a:p>
            <a:r>
              <a:rPr lang="en-US" sz="3200" dirty="0">
                <a:latin typeface="Calibri" pitchFamily="34" charset="0"/>
              </a:rPr>
              <a:t>No double-dipping on strands</a:t>
            </a:r>
          </a:p>
          <a:p>
            <a:r>
              <a:rPr lang="en-US" sz="3200" dirty="0">
                <a:latin typeface="Calibri" pitchFamily="34" charset="0"/>
              </a:rPr>
              <a:t>“Balance” rule is effective to 50 hours only</a:t>
            </a:r>
          </a:p>
          <a:p>
            <a:pPr marL="0" indent="0">
              <a:buNone/>
            </a:pPr>
            <a:endParaRPr lang="en-US" sz="3200" dirty="0">
              <a:solidFill>
                <a:srgbClr val="FFFF00"/>
              </a:solidFill>
              <a:latin typeface="Calibri" pitchFamily="34" charset="0"/>
            </a:endParaRPr>
          </a:p>
          <a:p>
            <a:endParaRPr lang="en-US" sz="3200" dirty="0">
              <a:latin typeface="Calibri" pitchFamily="34" charset="0"/>
            </a:endParaRPr>
          </a:p>
          <a:p>
            <a:endParaRPr lang="en-US" sz="3200" dirty="0">
              <a:latin typeface="Calibri" pitchFamily="34" charset="0"/>
            </a:endParaRPr>
          </a:p>
          <a:p>
            <a:endParaRPr lang="en-US" sz="3200" dirty="0">
              <a:latin typeface="Calibri" pitchFamily="34" charset="0"/>
            </a:endParaRPr>
          </a:p>
        </p:txBody>
      </p:sp>
    </p:spTree>
    <p:extLst>
      <p:ext uri="{BB962C8B-B14F-4D97-AF65-F5344CB8AC3E}">
        <p14:creationId xmlns:p14="http://schemas.microsoft.com/office/powerpoint/2010/main" val="140273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CAS Project: Basic Overview (pg. 3)</a:t>
            </a:r>
          </a:p>
        </p:txBody>
      </p:sp>
      <p:sp>
        <p:nvSpPr>
          <p:cNvPr id="3" name="Content Placeholder 2"/>
          <p:cNvSpPr>
            <a:spLocks noGrp="1"/>
          </p:cNvSpPr>
          <p:nvPr>
            <p:ph idx="1"/>
          </p:nvPr>
        </p:nvSpPr>
        <p:spPr>
          <a:xfrm>
            <a:off x="381001" y="1238250"/>
            <a:ext cx="8472358" cy="4936039"/>
          </a:xfrm>
        </p:spPr>
        <p:txBody>
          <a:bodyPr>
            <a:normAutofit/>
          </a:bodyPr>
          <a:lstStyle/>
          <a:p>
            <a:r>
              <a:rPr lang="en-US" sz="2400" b="1" dirty="0"/>
              <a:t>May be a central focus of college application essays, a future career, teacher recommendations, or even scholarships.</a:t>
            </a:r>
          </a:p>
          <a:p>
            <a:r>
              <a:rPr lang="en-US" sz="2400" b="1" dirty="0"/>
              <a:t>Should be completed in junior year, but must be proposed by December of junior year at 2</a:t>
            </a:r>
            <a:r>
              <a:rPr lang="en-US" sz="2400" b="1" baseline="30000" dirty="0"/>
              <a:t>nd</a:t>
            </a:r>
            <a:r>
              <a:rPr lang="en-US" sz="2400" b="1" dirty="0"/>
              <a:t> meeting</a:t>
            </a:r>
          </a:p>
          <a:p>
            <a:r>
              <a:rPr lang="en-US" sz="2400" b="1" dirty="0">
                <a:solidFill>
                  <a:srgbClr val="FFFF00"/>
                </a:solidFill>
              </a:rPr>
              <a:t>YES, this counts toward your required 150 hours!</a:t>
            </a:r>
          </a:p>
          <a:p>
            <a:r>
              <a:rPr lang="en-US" sz="2400" b="1" dirty="0"/>
              <a:t>Over 50 examples can be found at: uaiscas.com under “CAS Projects”</a:t>
            </a:r>
          </a:p>
          <a:p>
            <a:r>
              <a:rPr lang="en-US" sz="2400" b="1" dirty="0">
                <a:solidFill>
                  <a:srgbClr val="FFFF00"/>
                </a:solidFill>
              </a:rPr>
              <a:t>Add to notes: Maximum 4 students per project and only if necessary.  Ideal and most frequent number is 2!</a:t>
            </a:r>
          </a:p>
        </p:txBody>
      </p:sp>
    </p:spTree>
    <p:extLst>
      <p:ext uri="{BB962C8B-B14F-4D97-AF65-F5344CB8AC3E}">
        <p14:creationId xmlns:p14="http://schemas.microsoft.com/office/powerpoint/2010/main" val="276514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Questions about Requirements</a:t>
            </a:r>
          </a:p>
        </p:txBody>
      </p:sp>
      <p:sp>
        <p:nvSpPr>
          <p:cNvPr id="3" name="Content Placeholder 2"/>
          <p:cNvSpPr>
            <a:spLocks noGrp="1"/>
          </p:cNvSpPr>
          <p:nvPr>
            <p:ph idx="1"/>
          </p:nvPr>
        </p:nvSpPr>
        <p:spPr>
          <a:xfrm>
            <a:off x="381001" y="1238250"/>
            <a:ext cx="8472358" cy="4936039"/>
          </a:xfrm>
        </p:spPr>
        <p:txBody>
          <a:bodyPr>
            <a:normAutofit/>
          </a:bodyPr>
          <a:lstStyle/>
          <a:p>
            <a:endParaRPr lang="en-US" sz="2400" b="1" dirty="0"/>
          </a:p>
          <a:p>
            <a:endParaRPr lang="en-US" sz="2400" b="1" dirty="0"/>
          </a:p>
          <a:p>
            <a:r>
              <a:rPr lang="en-US" sz="2400" b="1" dirty="0"/>
              <a:t>You should have a general idea of requirements to complete CAS, including the CAS project</a:t>
            </a:r>
          </a:p>
          <a:p>
            <a:r>
              <a:rPr lang="en-US" sz="2400" b="1" dirty="0"/>
              <a:t>You should know how CAS affects Diploma Eligibility</a:t>
            </a:r>
          </a:p>
          <a:p>
            <a:r>
              <a:rPr lang="en-US" sz="2400" b="1" dirty="0"/>
              <a:t>You should be aware of the range and diversity required for CAS experiences/projects</a:t>
            </a:r>
          </a:p>
          <a:p>
            <a:endParaRPr lang="en-US" sz="2400" b="1" dirty="0"/>
          </a:p>
        </p:txBody>
      </p:sp>
    </p:spTree>
    <p:extLst>
      <p:ext uri="{BB962C8B-B14F-4D97-AF65-F5344CB8AC3E}">
        <p14:creationId xmlns:p14="http://schemas.microsoft.com/office/powerpoint/2010/main" val="28674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3200" dirty="0"/>
              <a:t>Part II: Exploring CAS Experiences (pg. 4)</a:t>
            </a:r>
          </a:p>
        </p:txBody>
      </p:sp>
      <p:sp>
        <p:nvSpPr>
          <p:cNvPr id="3" name="Content Placeholder 2"/>
          <p:cNvSpPr>
            <a:spLocks noGrp="1"/>
          </p:cNvSpPr>
          <p:nvPr>
            <p:ph idx="1"/>
          </p:nvPr>
        </p:nvSpPr>
        <p:spPr>
          <a:xfrm>
            <a:off x="536462" y="885408"/>
            <a:ext cx="8255000" cy="5895474"/>
          </a:xfrm>
        </p:spPr>
        <p:txBody>
          <a:bodyPr>
            <a:normAutofit/>
          </a:bodyPr>
          <a:lstStyle/>
          <a:p>
            <a:endParaRPr lang="en-US" sz="3600" dirty="0">
              <a:latin typeface="Calibri" pitchFamily="34" charset="0"/>
            </a:endParaRPr>
          </a:p>
          <a:p>
            <a:r>
              <a:rPr lang="en-US" sz="3600" dirty="0">
                <a:latin typeface="Calibri" pitchFamily="34" charset="0"/>
              </a:rPr>
              <a:t>What qualifies as creativity, activity and service?</a:t>
            </a:r>
          </a:p>
          <a:p>
            <a:r>
              <a:rPr lang="en-US" sz="3600" dirty="0">
                <a:latin typeface="Calibri" pitchFamily="34" charset="0"/>
              </a:rPr>
              <a:t>What doesn’t?</a:t>
            </a:r>
          </a:p>
          <a:p>
            <a:r>
              <a:rPr lang="en-US" sz="3600" dirty="0">
                <a:latin typeface="Calibri" pitchFamily="34" charset="0"/>
              </a:rPr>
              <a:t>What are examples that previous students have used?</a:t>
            </a:r>
          </a:p>
          <a:p>
            <a:endParaRPr lang="en-US" sz="3600" dirty="0">
              <a:latin typeface="Calibri" pitchFamily="34" charset="0"/>
            </a:endParaRPr>
          </a:p>
          <a:p>
            <a:pPr>
              <a:buNone/>
            </a:pPr>
            <a:endParaRPr lang="en-US" dirty="0">
              <a:latin typeface="Calibri" pitchFamily="34" charset="0"/>
            </a:endParaRPr>
          </a:p>
          <a:p>
            <a:endParaRPr lang="en-US" dirty="0">
              <a:latin typeface="Calibri" pitchFamily="34" charset="0"/>
            </a:endParaRPr>
          </a:p>
          <a:p>
            <a:endParaRPr lang="en-US" dirty="0">
              <a:latin typeface="Calibri" pitchFamily="34" charset="0"/>
            </a:endParaRPr>
          </a:p>
          <a:p>
            <a:endParaRPr lang="en-US" dirty="0">
              <a:latin typeface="Calibri" pitchFamily="34" charset="0"/>
            </a:endParaRPr>
          </a:p>
        </p:txBody>
      </p:sp>
    </p:spTree>
    <p:extLst>
      <p:ext uri="{BB962C8B-B14F-4D97-AF65-F5344CB8AC3E}">
        <p14:creationId xmlns:p14="http://schemas.microsoft.com/office/powerpoint/2010/main" val="193017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GB" dirty="0"/>
              <a:t>“Does ____ count for CAS?”</a:t>
            </a:r>
            <a:endParaRPr lang="en-US" dirty="0"/>
          </a:p>
        </p:txBody>
      </p:sp>
      <p:sp>
        <p:nvSpPr>
          <p:cNvPr id="3" name="Content Placeholder 2"/>
          <p:cNvSpPr>
            <a:spLocks noGrp="1"/>
          </p:cNvSpPr>
          <p:nvPr>
            <p:ph idx="1"/>
          </p:nvPr>
        </p:nvSpPr>
        <p:spPr>
          <a:xfrm>
            <a:off x="349251" y="1098550"/>
            <a:ext cx="8794750" cy="5441950"/>
          </a:xfrm>
        </p:spPr>
        <p:txBody>
          <a:bodyPr>
            <a:noAutofit/>
          </a:bodyPr>
          <a:lstStyle/>
          <a:p>
            <a:r>
              <a:rPr lang="en-US" sz="2800" dirty="0">
                <a:latin typeface="Calibri" pitchFamily="34" charset="0"/>
              </a:rPr>
              <a:t>Does it fit the definition of a CAS strand?</a:t>
            </a:r>
          </a:p>
          <a:p>
            <a:r>
              <a:rPr lang="en-GB" sz="2800" dirty="0">
                <a:latin typeface="Calibri" pitchFamily="34" charset="0"/>
              </a:rPr>
              <a:t>Is it based on personal interest, skill, talent or opportunity for growth?</a:t>
            </a:r>
          </a:p>
          <a:p>
            <a:r>
              <a:rPr lang="en-US" sz="2800" dirty="0">
                <a:latin typeface="Calibri" pitchFamily="34" charset="0"/>
              </a:rPr>
              <a:t>Does it provide opportunities for challenge/growth?</a:t>
            </a:r>
          </a:p>
          <a:p>
            <a:r>
              <a:rPr lang="en-GB" sz="2800" dirty="0">
                <a:latin typeface="Calibri" pitchFamily="34" charset="0"/>
              </a:rPr>
              <a:t>Does it provide opportunities to develop the learner profile attributes?</a:t>
            </a:r>
          </a:p>
          <a:p>
            <a:r>
              <a:rPr lang="en-US" sz="2800" dirty="0">
                <a:latin typeface="Calibri" pitchFamily="34" charset="0"/>
              </a:rPr>
              <a:t>Is it used in any way toward your Diploma course requirements?</a:t>
            </a:r>
          </a:p>
          <a:p>
            <a:r>
              <a:rPr lang="en-US" sz="2800" dirty="0">
                <a:latin typeface="Calibri" pitchFamily="34" charset="0"/>
              </a:rPr>
              <a:t>Does it violate the IBO mission statement?</a:t>
            </a:r>
          </a:p>
          <a:p>
            <a:endParaRPr lang="en-US" sz="3200" dirty="0">
              <a:latin typeface="Calibri" pitchFamily="34" charset="0"/>
            </a:endParaRPr>
          </a:p>
          <a:p>
            <a:endParaRPr lang="en-US" sz="3200" dirty="0">
              <a:latin typeface="Calibri" pitchFamily="34" charset="0"/>
            </a:endParaRPr>
          </a:p>
        </p:txBody>
      </p:sp>
    </p:spTree>
    <p:extLst>
      <p:ext uri="{BB962C8B-B14F-4D97-AF65-F5344CB8AC3E}">
        <p14:creationId xmlns:p14="http://schemas.microsoft.com/office/powerpoint/2010/main" val="403595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444500" y="1714500"/>
            <a:ext cx="8191500" cy="2762250"/>
          </a:xfrm>
        </p:spPr>
        <p:txBody>
          <a:bodyPr/>
          <a:lstStyle/>
          <a:p>
            <a:r>
              <a:rPr lang="en-GB" b="1" dirty="0">
                <a:latin typeface="Calibri" pitchFamily="34" charset="0"/>
              </a:rPr>
              <a:t>All proposed</a:t>
            </a:r>
            <a:r>
              <a:rPr lang="en-GB" dirty="0">
                <a:latin typeface="Calibri" pitchFamily="34" charset="0"/>
              </a:rPr>
              <a:t> CAS experiences need to meet these criteria in order for your experiences and projects to be approved in your interviews with your advisor.</a:t>
            </a:r>
            <a:endParaRPr lang="en-US" dirty="0">
              <a:latin typeface="Calibri" pitchFamily="34" charset="0"/>
            </a:endParaRPr>
          </a:p>
        </p:txBody>
      </p:sp>
    </p:spTree>
    <p:extLst>
      <p:ext uri="{BB962C8B-B14F-4D97-AF65-F5344CB8AC3E}">
        <p14:creationId xmlns:p14="http://schemas.microsoft.com/office/powerpoint/2010/main" val="1079331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3200" dirty="0"/>
              <a:t>What is Creativity? (pg. 4)</a:t>
            </a:r>
          </a:p>
        </p:txBody>
      </p:sp>
      <p:sp>
        <p:nvSpPr>
          <p:cNvPr id="3" name="Content Placeholder 2"/>
          <p:cNvSpPr>
            <a:spLocks noGrp="1"/>
          </p:cNvSpPr>
          <p:nvPr>
            <p:ph idx="1"/>
          </p:nvPr>
        </p:nvSpPr>
        <p:spPr>
          <a:xfrm>
            <a:off x="253999" y="962526"/>
            <a:ext cx="8540751" cy="5895474"/>
          </a:xfrm>
        </p:spPr>
        <p:txBody>
          <a:bodyPr>
            <a:normAutofit/>
          </a:bodyPr>
          <a:lstStyle/>
          <a:p>
            <a:pPr algn="ctr">
              <a:buNone/>
            </a:pPr>
            <a:endParaRPr lang="en-US" sz="3200" dirty="0"/>
          </a:p>
          <a:p>
            <a:pPr algn="ctr">
              <a:buNone/>
            </a:pPr>
            <a:endParaRPr lang="en-US" sz="3200" dirty="0"/>
          </a:p>
          <a:p>
            <a:pPr algn="ctr">
              <a:buNone/>
            </a:pPr>
            <a:endParaRPr lang="en-US" sz="3200" dirty="0"/>
          </a:p>
          <a:p>
            <a:pPr algn="ctr">
              <a:buNone/>
            </a:pPr>
            <a:r>
              <a:rPr lang="en-US" sz="3200" dirty="0"/>
              <a:t>Exploring and extending ideas to an original or interpretive product or performance.</a:t>
            </a:r>
          </a:p>
          <a:p>
            <a:pPr>
              <a:buNone/>
            </a:pPr>
            <a:endParaRPr lang="en-US" sz="3200" dirty="0">
              <a:solidFill>
                <a:srgbClr val="FFFF00"/>
              </a:solidFill>
            </a:endParaRPr>
          </a:p>
          <a:p>
            <a:pPr marL="0" indent="0" eaLnBrk="1" hangingPunct="1">
              <a:buNone/>
              <a:defRPr/>
            </a:pPr>
            <a:endParaRPr lang="en-US" sz="4200" dirty="0"/>
          </a:p>
        </p:txBody>
      </p:sp>
    </p:spTree>
    <p:extLst>
      <p:ext uri="{BB962C8B-B14F-4D97-AF65-F5344CB8AC3E}">
        <p14:creationId xmlns:p14="http://schemas.microsoft.com/office/powerpoint/2010/main" val="2578813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Examples of Creativity</a:t>
            </a:r>
          </a:p>
        </p:txBody>
      </p:sp>
      <p:sp>
        <p:nvSpPr>
          <p:cNvPr id="3" name="Content Placeholder 2"/>
          <p:cNvSpPr>
            <a:spLocks noGrp="1"/>
          </p:cNvSpPr>
          <p:nvPr>
            <p:ph idx="1"/>
          </p:nvPr>
        </p:nvSpPr>
        <p:spPr>
          <a:xfrm>
            <a:off x="349251" y="1196974"/>
            <a:ext cx="8682038" cy="5375275"/>
          </a:xfrm>
        </p:spPr>
        <p:txBody>
          <a:bodyPr>
            <a:normAutofit/>
          </a:bodyPr>
          <a:lstStyle/>
          <a:p>
            <a:pPr marL="0" indent="0">
              <a:buNone/>
            </a:pPr>
            <a:r>
              <a:rPr lang="en-US" sz="2800" dirty="0">
                <a:latin typeface="Calibri" pitchFamily="34" charset="0"/>
              </a:rPr>
              <a:t>Drama/Theatre	Photography	Webpage design</a:t>
            </a:r>
          </a:p>
          <a:p>
            <a:pPr marL="0" indent="0">
              <a:buNone/>
            </a:pPr>
            <a:r>
              <a:rPr lang="en-US" sz="2800" dirty="0">
                <a:latin typeface="Calibri" pitchFamily="34" charset="0"/>
              </a:rPr>
              <a:t>Dance Choreography	Learning a new language</a:t>
            </a:r>
          </a:p>
          <a:p>
            <a:pPr marL="0" indent="0">
              <a:buNone/>
            </a:pPr>
            <a:r>
              <a:rPr lang="en-US" sz="2800" dirty="0">
                <a:latin typeface="Calibri" pitchFamily="34" charset="0"/>
              </a:rPr>
              <a:t>Talent shows	Visual Arts	Making Crafts</a:t>
            </a:r>
          </a:p>
          <a:p>
            <a:pPr marL="0" indent="0">
              <a:buNone/>
            </a:pPr>
            <a:r>
              <a:rPr lang="en-US" sz="2800" dirty="0">
                <a:latin typeface="Calibri" pitchFamily="34" charset="0"/>
              </a:rPr>
              <a:t>Debate/Forensics	Pottery	Lesson/Club planning</a:t>
            </a:r>
          </a:p>
          <a:p>
            <a:pPr marL="0" indent="0">
              <a:buNone/>
            </a:pPr>
            <a:r>
              <a:rPr lang="en-US" sz="2800" dirty="0">
                <a:latin typeface="Calibri" pitchFamily="34" charset="0"/>
              </a:rPr>
              <a:t>Scrapbooks/Posters	 </a:t>
            </a:r>
            <a:r>
              <a:rPr lang="en-US" sz="2800" i="1" dirty="0">
                <a:latin typeface="Calibri" pitchFamily="34" charset="0"/>
              </a:rPr>
              <a:t>Inclusive</a:t>
            </a:r>
            <a:r>
              <a:rPr lang="en-US" sz="2800" dirty="0">
                <a:latin typeface="Calibri" pitchFamily="34" charset="0"/>
              </a:rPr>
              <a:t>, </a:t>
            </a:r>
            <a:r>
              <a:rPr lang="en-US" sz="2800" i="1" dirty="0">
                <a:latin typeface="Calibri" pitchFamily="34" charset="0"/>
              </a:rPr>
              <a:t>relevant</a:t>
            </a:r>
            <a:r>
              <a:rPr lang="en-US" sz="2800" dirty="0">
                <a:latin typeface="Calibri" pitchFamily="34" charset="0"/>
              </a:rPr>
              <a:t> podcasts</a:t>
            </a:r>
          </a:p>
          <a:p>
            <a:pPr marL="0" indent="0">
              <a:buNone/>
            </a:pPr>
            <a:r>
              <a:rPr lang="en-US" sz="2800" dirty="0">
                <a:latin typeface="Calibri" pitchFamily="34" charset="0"/>
              </a:rPr>
              <a:t>Cooking classes		Planning a School Event/Project</a:t>
            </a:r>
          </a:p>
          <a:p>
            <a:pPr marL="0" indent="0">
              <a:buNone/>
            </a:pPr>
            <a:r>
              <a:rPr lang="en-US" sz="2800" dirty="0">
                <a:latin typeface="Calibri" pitchFamily="34" charset="0"/>
              </a:rPr>
              <a:t>Planning club agendas	Writing/Editing yearbook pages</a:t>
            </a:r>
          </a:p>
          <a:p>
            <a:pPr marL="0" indent="0">
              <a:buNone/>
            </a:pPr>
            <a:r>
              <a:rPr lang="en-US" sz="2800" dirty="0">
                <a:latin typeface="Calibri" pitchFamily="34" charset="0"/>
              </a:rPr>
              <a:t>Creative writing		       Computer programming</a:t>
            </a: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168144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General Rules for Today Forward</a:t>
            </a:r>
          </a:p>
        </p:txBody>
      </p:sp>
      <p:sp>
        <p:nvSpPr>
          <p:cNvPr id="3" name="Content Placeholder 2"/>
          <p:cNvSpPr>
            <a:spLocks noGrp="1"/>
          </p:cNvSpPr>
          <p:nvPr>
            <p:ph idx="1"/>
          </p:nvPr>
        </p:nvSpPr>
        <p:spPr>
          <a:xfrm>
            <a:off x="285751" y="1034716"/>
            <a:ext cx="8497302" cy="5520320"/>
          </a:xfrm>
        </p:spPr>
        <p:txBody>
          <a:bodyPr>
            <a:normAutofit/>
          </a:bodyPr>
          <a:lstStyle/>
          <a:p>
            <a:pPr>
              <a:buFont typeface="Wingdings" charset="2"/>
              <a:buChar char="Ø"/>
            </a:pPr>
            <a:r>
              <a:rPr lang="en-US" sz="3200" dirty="0">
                <a:latin typeface="Calibri" pitchFamily="34" charset="0"/>
              </a:rPr>
              <a:t> Highlight and take notes today</a:t>
            </a:r>
          </a:p>
          <a:p>
            <a:pPr>
              <a:buFont typeface="Wingdings" charset="2"/>
              <a:buChar char="Ø"/>
            </a:pPr>
            <a:r>
              <a:rPr lang="en-US" sz="3200" dirty="0">
                <a:latin typeface="Calibri" pitchFamily="34" charset="0"/>
              </a:rPr>
              <a:t> Write down questions and save them ends of sections</a:t>
            </a:r>
          </a:p>
          <a:p>
            <a:pPr>
              <a:buFont typeface="Wingdings" charset="2"/>
              <a:buChar char="Ø"/>
            </a:pPr>
            <a:r>
              <a:rPr lang="en-US" sz="3200" dirty="0">
                <a:latin typeface="Calibri" pitchFamily="34" charset="0"/>
              </a:rPr>
              <a:t> Place phones on silent and put all technology away until you have been instructed to do so</a:t>
            </a:r>
          </a:p>
          <a:p>
            <a:pPr>
              <a:buFont typeface="Wingdings" charset="2"/>
              <a:buChar char="Ø"/>
            </a:pPr>
            <a:r>
              <a:rPr lang="en-US" sz="3200" dirty="0">
                <a:latin typeface="Calibri" pitchFamily="34" charset="0"/>
              </a:rPr>
              <a:t> Please treat this training like a class</a:t>
            </a:r>
          </a:p>
          <a:p>
            <a:pPr>
              <a:buFont typeface="Wingdings" charset="2"/>
              <a:buChar char="Ø"/>
            </a:pPr>
            <a:r>
              <a:rPr lang="en-US" sz="3200" dirty="0">
                <a:latin typeface="Calibri" pitchFamily="34" charset="0"/>
              </a:rPr>
              <a:t> District email must become a part of your daily routine as DP candidates</a:t>
            </a:r>
          </a:p>
          <a:p>
            <a:pPr>
              <a:buFont typeface="Wingdings" charset="2"/>
              <a:buChar char="Ø"/>
            </a:pPr>
            <a:endParaRPr lang="en-GB" sz="3200" dirty="0">
              <a:latin typeface="Calibri" pitchFamily="34" charset="0"/>
            </a:endParaRPr>
          </a:p>
          <a:p>
            <a:pPr marL="0" indent="0">
              <a:buNone/>
            </a:pPr>
            <a:endParaRPr lang="en-GB" sz="32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Not Creativity</a:t>
            </a:r>
          </a:p>
        </p:txBody>
      </p:sp>
      <p:sp>
        <p:nvSpPr>
          <p:cNvPr id="3" name="Content Placeholder 2"/>
          <p:cNvSpPr>
            <a:spLocks noGrp="1"/>
          </p:cNvSpPr>
          <p:nvPr>
            <p:ph idx="1"/>
          </p:nvPr>
        </p:nvSpPr>
        <p:spPr>
          <a:xfrm>
            <a:off x="349251" y="1196974"/>
            <a:ext cx="8682038" cy="5375275"/>
          </a:xfrm>
        </p:spPr>
        <p:txBody>
          <a:bodyPr>
            <a:normAutofit/>
          </a:bodyPr>
          <a:lstStyle/>
          <a:p>
            <a:pPr marL="0" indent="0">
              <a:buNone/>
            </a:pPr>
            <a:r>
              <a:rPr lang="en-US" sz="2800" dirty="0">
                <a:latin typeface="Calibri" pitchFamily="34" charset="0"/>
              </a:rPr>
              <a:t>Your personal journal or diary, blogging, vlogging </a:t>
            </a:r>
          </a:p>
          <a:p>
            <a:pPr marL="0" indent="0">
              <a:buNone/>
            </a:pPr>
            <a:r>
              <a:rPr lang="en-US" sz="2800" dirty="0">
                <a:latin typeface="Calibri" pitchFamily="34" charset="0"/>
              </a:rPr>
              <a:t>Social Media: Twitter, Instagram, Snapchat</a:t>
            </a:r>
          </a:p>
          <a:p>
            <a:pPr marL="0" indent="0">
              <a:buNone/>
            </a:pPr>
            <a:r>
              <a:rPr lang="en-US" sz="2800" dirty="0">
                <a:latin typeface="Calibri" pitchFamily="34" charset="0"/>
              </a:rPr>
              <a:t>Podcasts into the void/violate the IBO Mission Statement</a:t>
            </a:r>
          </a:p>
          <a:p>
            <a:pPr marL="0" indent="0">
              <a:buNone/>
            </a:pPr>
            <a:r>
              <a:rPr lang="en-US" sz="2800" dirty="0">
                <a:latin typeface="Calibri" pitchFamily="34" charset="0"/>
              </a:rPr>
              <a:t>Doodling</a:t>
            </a:r>
          </a:p>
          <a:p>
            <a:pPr marL="0" indent="0">
              <a:buNone/>
            </a:pPr>
            <a:r>
              <a:rPr lang="en-US" sz="2800" dirty="0">
                <a:latin typeface="Calibri" pitchFamily="34" charset="0"/>
              </a:rPr>
              <a:t>Unfocused writing without goals</a:t>
            </a:r>
          </a:p>
          <a:p>
            <a:pPr marL="0" indent="0">
              <a:buNone/>
            </a:pPr>
            <a:r>
              <a:rPr lang="en-US" sz="2800" dirty="0">
                <a:latin typeface="Calibri" pitchFamily="34" charset="0"/>
              </a:rPr>
              <a:t>Thinking without implementation</a:t>
            </a:r>
          </a:p>
          <a:p>
            <a:pPr marL="0" indent="0">
              <a:buNone/>
            </a:pPr>
            <a:r>
              <a:rPr lang="en-US" sz="2800" dirty="0">
                <a:latin typeface="Calibri" pitchFamily="34" charset="0"/>
              </a:rPr>
              <a:t>Sitting through club meetings or elective classes</a:t>
            </a:r>
          </a:p>
        </p:txBody>
      </p:sp>
    </p:spTree>
    <p:extLst>
      <p:ext uri="{BB962C8B-B14F-4D97-AF65-F5344CB8AC3E}">
        <p14:creationId xmlns:p14="http://schemas.microsoft.com/office/powerpoint/2010/main" val="3698187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What is Activity? (pg. 4)</a:t>
            </a:r>
          </a:p>
        </p:txBody>
      </p:sp>
      <p:sp>
        <p:nvSpPr>
          <p:cNvPr id="3" name="Content Placeholder 2"/>
          <p:cNvSpPr>
            <a:spLocks noGrp="1"/>
          </p:cNvSpPr>
          <p:nvPr>
            <p:ph idx="1"/>
          </p:nvPr>
        </p:nvSpPr>
        <p:spPr>
          <a:xfrm>
            <a:off x="349251" y="825500"/>
            <a:ext cx="8682038" cy="5746749"/>
          </a:xfrm>
        </p:spPr>
        <p:txBody>
          <a:bodyPr>
            <a:normAutofit/>
          </a:bodyPr>
          <a:lstStyle/>
          <a:p>
            <a:pPr marL="0" indent="0">
              <a:buNone/>
            </a:pPr>
            <a:endParaRPr lang="en-US" sz="3200" dirty="0">
              <a:latin typeface="Calibri" pitchFamily="34" charset="0"/>
            </a:endParaRPr>
          </a:p>
          <a:p>
            <a:pPr marL="0" indent="0">
              <a:buNone/>
            </a:pPr>
            <a:endParaRPr lang="en-US" sz="3200" dirty="0">
              <a:latin typeface="Calibri" pitchFamily="34" charset="0"/>
            </a:endParaRPr>
          </a:p>
          <a:p>
            <a:pPr marL="0" indent="0" algn="ctr">
              <a:buNone/>
            </a:pPr>
            <a:endParaRPr lang="en-US" sz="3200" dirty="0">
              <a:latin typeface="Calibri" pitchFamily="34" charset="0"/>
            </a:endParaRPr>
          </a:p>
          <a:p>
            <a:pPr marL="0" indent="0" algn="ctr">
              <a:buNone/>
            </a:pPr>
            <a:r>
              <a:rPr lang="en-US" sz="3200" dirty="0">
                <a:latin typeface="Calibri" pitchFamily="34" charset="0"/>
              </a:rPr>
              <a:t>Physical exertion contributing to a healthy lifestyle—think sweat!</a:t>
            </a:r>
            <a:endParaRPr lang="en-US" sz="3200" dirty="0">
              <a:solidFill>
                <a:srgbClr val="FFFFFF"/>
              </a:solidFill>
              <a:latin typeface="Calibri" pitchFamily="34" charset="0"/>
            </a:endParaRPr>
          </a:p>
        </p:txBody>
      </p:sp>
    </p:spTree>
    <p:extLst>
      <p:ext uri="{BB962C8B-B14F-4D97-AF65-F5344CB8AC3E}">
        <p14:creationId xmlns:p14="http://schemas.microsoft.com/office/powerpoint/2010/main" val="2467195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Option 1: UCS-Sponsored Sports</a:t>
            </a:r>
          </a:p>
        </p:txBody>
      </p:sp>
      <p:sp>
        <p:nvSpPr>
          <p:cNvPr id="3" name="Content Placeholder 2"/>
          <p:cNvSpPr>
            <a:spLocks noGrp="1"/>
          </p:cNvSpPr>
          <p:nvPr>
            <p:ph idx="1"/>
          </p:nvPr>
        </p:nvSpPr>
        <p:spPr>
          <a:xfrm>
            <a:off x="349251" y="1196974"/>
            <a:ext cx="8682038" cy="5375275"/>
          </a:xfrm>
        </p:spPr>
        <p:txBody>
          <a:bodyPr>
            <a:normAutofit/>
          </a:bodyPr>
          <a:lstStyle/>
          <a:p>
            <a:pPr marL="0" indent="0">
              <a:buNone/>
            </a:pPr>
            <a:r>
              <a:rPr lang="en-US" sz="2800" dirty="0">
                <a:latin typeface="Calibri" pitchFamily="34" charset="0"/>
              </a:rPr>
              <a:t>Option 1 for Earning CAS Activity Hours: </a:t>
            </a:r>
          </a:p>
          <a:p>
            <a:pPr marL="514350" indent="-514350">
              <a:buAutoNum type="alphaUcPeriod"/>
            </a:pPr>
            <a:r>
              <a:rPr lang="en-US" sz="2800" dirty="0">
                <a:latin typeface="Calibri" pitchFamily="34" charset="0"/>
              </a:rPr>
              <a:t>Request a UCS coach to be your supervisor.</a:t>
            </a:r>
          </a:p>
          <a:p>
            <a:pPr marL="514350" indent="-514350">
              <a:buAutoNum type="alphaUcPeriod"/>
            </a:pPr>
            <a:r>
              <a:rPr lang="en-US" sz="2800" dirty="0">
                <a:latin typeface="Calibri" pitchFamily="34" charset="0"/>
              </a:rPr>
              <a:t>Decide on a goal or two that you both agree on during your season.</a:t>
            </a:r>
          </a:p>
          <a:p>
            <a:pPr marL="514350" indent="-514350">
              <a:buAutoNum type="alphaUcPeriod"/>
            </a:pPr>
            <a:r>
              <a:rPr lang="en-US" sz="2800" dirty="0">
                <a:latin typeface="Calibri" pitchFamily="34" charset="0"/>
              </a:rPr>
              <a:t>Work toward that goal.  At the end of the season, your coach completes the CAS experience and comments on your progress.</a:t>
            </a:r>
          </a:p>
          <a:p>
            <a:pPr marL="0" indent="0">
              <a:buNone/>
            </a:pPr>
            <a:r>
              <a:rPr lang="en-US" sz="2800" dirty="0">
                <a:latin typeface="Calibri" pitchFamily="34" charset="0"/>
              </a:rPr>
              <a:t>Examples: Football, Soccer, Baseball, Basketball, Volleyball, Softball, Etc.</a:t>
            </a:r>
          </a:p>
          <a:p>
            <a:pPr marL="0" indent="0">
              <a:buNone/>
            </a:pPr>
            <a:endParaRPr lang="en-US" sz="2800" dirty="0">
              <a:latin typeface="Calibri" pitchFamily="34" charset="0"/>
            </a:endParaRPr>
          </a:p>
        </p:txBody>
      </p:sp>
    </p:spTree>
    <p:extLst>
      <p:ext uri="{BB962C8B-B14F-4D97-AF65-F5344CB8AC3E}">
        <p14:creationId xmlns:p14="http://schemas.microsoft.com/office/powerpoint/2010/main" val="1666186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Option 2: Team Sports Outside UCS</a:t>
            </a:r>
          </a:p>
        </p:txBody>
      </p:sp>
      <p:sp>
        <p:nvSpPr>
          <p:cNvPr id="3" name="Content Placeholder 2"/>
          <p:cNvSpPr>
            <a:spLocks noGrp="1"/>
          </p:cNvSpPr>
          <p:nvPr>
            <p:ph idx="1"/>
          </p:nvPr>
        </p:nvSpPr>
        <p:spPr>
          <a:xfrm>
            <a:off x="349251" y="1196974"/>
            <a:ext cx="8682038" cy="5375275"/>
          </a:xfrm>
        </p:spPr>
        <p:txBody>
          <a:bodyPr>
            <a:normAutofit/>
          </a:bodyPr>
          <a:lstStyle/>
          <a:p>
            <a:pPr marL="0" indent="0">
              <a:buNone/>
            </a:pPr>
            <a:r>
              <a:rPr lang="en-US" sz="2800" dirty="0">
                <a:latin typeface="Calibri" pitchFamily="34" charset="0"/>
              </a:rPr>
              <a:t>Option 2 for Earning CAS Activity Hours: </a:t>
            </a:r>
          </a:p>
          <a:p>
            <a:pPr marL="514350" indent="-514350">
              <a:buAutoNum type="alphaUcPeriod"/>
            </a:pPr>
            <a:r>
              <a:rPr lang="en-US" sz="2800" dirty="0">
                <a:latin typeface="Calibri" pitchFamily="34" charset="0"/>
              </a:rPr>
              <a:t>Request a certified instructor, trainer, teacher or coach to be your supervisor for the activity.</a:t>
            </a:r>
          </a:p>
          <a:p>
            <a:pPr marL="514350" indent="-514350">
              <a:buAutoNum type="alphaUcPeriod"/>
            </a:pPr>
            <a:r>
              <a:rPr lang="en-US" sz="2800" dirty="0">
                <a:latin typeface="Calibri" pitchFamily="34" charset="0"/>
              </a:rPr>
              <a:t>Decide on a goal or two that you both agree on during your season.</a:t>
            </a:r>
          </a:p>
          <a:p>
            <a:pPr marL="514350" indent="-514350">
              <a:buAutoNum type="alphaUcPeriod"/>
            </a:pPr>
            <a:r>
              <a:rPr lang="en-US" sz="2800" dirty="0">
                <a:latin typeface="Calibri" pitchFamily="34" charset="0"/>
              </a:rPr>
              <a:t>Work toward that goal.  At the end of the season, your supervisor completes the CAS experience and comments on your progress.</a:t>
            </a:r>
          </a:p>
          <a:p>
            <a:pPr marL="0" indent="0">
              <a:buNone/>
            </a:pPr>
            <a:r>
              <a:rPr lang="en-US" sz="2800" dirty="0">
                <a:latin typeface="Calibri" pitchFamily="34" charset="0"/>
              </a:rPr>
              <a:t>Examples: Gymnastics, Yoga, Tai chi, Martial Arts, Dance, Fencing, Hockey, Travel Sports Teams, Etc.</a:t>
            </a:r>
          </a:p>
          <a:p>
            <a:pPr marL="0" indent="0">
              <a:buNone/>
            </a:pPr>
            <a:endParaRPr lang="en-US" sz="2800" dirty="0">
              <a:latin typeface="Calibri" pitchFamily="34" charset="0"/>
            </a:endParaRPr>
          </a:p>
        </p:txBody>
      </p:sp>
    </p:spTree>
    <p:extLst>
      <p:ext uri="{BB962C8B-B14F-4D97-AF65-F5344CB8AC3E}">
        <p14:creationId xmlns:p14="http://schemas.microsoft.com/office/powerpoint/2010/main" val="2686568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Option 3: Personal Fitness Plan</a:t>
            </a:r>
          </a:p>
        </p:txBody>
      </p:sp>
      <p:sp>
        <p:nvSpPr>
          <p:cNvPr id="3" name="Content Placeholder 2"/>
          <p:cNvSpPr>
            <a:spLocks noGrp="1"/>
          </p:cNvSpPr>
          <p:nvPr>
            <p:ph idx="1"/>
          </p:nvPr>
        </p:nvSpPr>
        <p:spPr>
          <a:xfrm>
            <a:off x="349251" y="1196974"/>
            <a:ext cx="8682038" cy="5375275"/>
          </a:xfrm>
        </p:spPr>
        <p:txBody>
          <a:bodyPr>
            <a:normAutofit/>
          </a:bodyPr>
          <a:lstStyle/>
          <a:p>
            <a:pPr marL="0" indent="0">
              <a:buNone/>
            </a:pPr>
            <a:r>
              <a:rPr lang="en-US" sz="2800" dirty="0">
                <a:latin typeface="Calibri" pitchFamily="34" charset="0"/>
              </a:rPr>
              <a:t>Option 3 for Earning CAS Activity Hours: </a:t>
            </a:r>
          </a:p>
          <a:p>
            <a:pPr marL="514350" indent="-514350">
              <a:buAutoNum type="alphaUcPeriod"/>
            </a:pPr>
            <a:r>
              <a:rPr lang="en-US" sz="2800" dirty="0">
                <a:latin typeface="Calibri" pitchFamily="34" charset="0"/>
              </a:rPr>
              <a:t>Perform a self-organized pre-test of a skill</a:t>
            </a:r>
          </a:p>
          <a:p>
            <a:pPr marL="514350" indent="-514350">
              <a:buAutoNum type="alphaUcPeriod"/>
            </a:pPr>
            <a:r>
              <a:rPr lang="en-US" sz="2800" dirty="0">
                <a:latin typeface="Calibri" pitchFamily="34" charset="0"/>
              </a:rPr>
              <a:t>Propose a reasonable goal for completion </a:t>
            </a:r>
          </a:p>
          <a:p>
            <a:pPr marL="514350" indent="-514350">
              <a:buAutoNum type="alphaUcPeriod"/>
            </a:pPr>
            <a:r>
              <a:rPr lang="en-US" sz="2800" dirty="0">
                <a:latin typeface="Calibri" pitchFamily="34" charset="0"/>
              </a:rPr>
              <a:t>Discuss how you will demonstrate completion (logs, videos, pictures)</a:t>
            </a:r>
          </a:p>
          <a:p>
            <a:pPr marL="514350" indent="-514350">
              <a:buAutoNum type="alphaUcPeriod"/>
            </a:pPr>
            <a:r>
              <a:rPr lang="en-US" sz="2800" dirty="0">
                <a:latin typeface="Calibri" pitchFamily="34" charset="0"/>
              </a:rPr>
              <a:t>Maintain a schedule, reflect, and produce documentation</a:t>
            </a:r>
          </a:p>
          <a:p>
            <a:pPr marL="514350" indent="-514350">
              <a:buAutoNum type="alphaUcPeriod"/>
            </a:pPr>
            <a:endParaRPr lang="en-US" sz="2800" dirty="0">
              <a:latin typeface="Calibri" pitchFamily="34" charset="0"/>
            </a:endParaRPr>
          </a:p>
          <a:p>
            <a:pPr marL="514350" indent="-514350">
              <a:buAutoNum type="alphaUcPeriod"/>
            </a:pPr>
            <a:endParaRPr lang="en-US" sz="2800" dirty="0">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2080552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Option 4: Elective gym class</a:t>
            </a:r>
          </a:p>
        </p:txBody>
      </p:sp>
      <p:sp>
        <p:nvSpPr>
          <p:cNvPr id="3" name="Content Placeholder 2"/>
          <p:cNvSpPr>
            <a:spLocks noGrp="1"/>
          </p:cNvSpPr>
          <p:nvPr>
            <p:ph idx="1"/>
          </p:nvPr>
        </p:nvSpPr>
        <p:spPr>
          <a:xfrm>
            <a:off x="349250" y="1196974"/>
            <a:ext cx="8794749" cy="5375275"/>
          </a:xfrm>
        </p:spPr>
        <p:txBody>
          <a:bodyPr>
            <a:normAutofit/>
          </a:bodyPr>
          <a:lstStyle/>
          <a:p>
            <a:pPr marL="514350" indent="-514350">
              <a:buAutoNum type="alphaUcPeriod"/>
            </a:pPr>
            <a:r>
              <a:rPr lang="en-US" sz="2800" dirty="0">
                <a:latin typeface="Calibri" pitchFamily="34" charset="0"/>
              </a:rPr>
              <a:t>Sign up for an elective gym class</a:t>
            </a:r>
          </a:p>
          <a:p>
            <a:pPr marL="514350" indent="-514350">
              <a:buAutoNum type="alphaUcPeriod"/>
            </a:pPr>
            <a:r>
              <a:rPr lang="en-US" sz="2800" dirty="0">
                <a:latin typeface="Calibri" pitchFamily="34" charset="0"/>
              </a:rPr>
              <a:t>Discuss goals briefly with your teacher and return supervisor agreement form to your advisor</a:t>
            </a:r>
          </a:p>
          <a:p>
            <a:pPr marL="514350" indent="-514350">
              <a:buAutoNum type="alphaUcPeriod"/>
            </a:pPr>
            <a:r>
              <a:rPr lang="en-US" sz="2800" dirty="0">
                <a:latin typeface="Calibri" pitchFamily="34" charset="0"/>
              </a:rPr>
              <a:t>Work on your goal throughout the year, reflect, and discuss the outcomes at the end of the class</a:t>
            </a: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2068838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Option 5: As Part of Another Project</a:t>
            </a:r>
          </a:p>
        </p:txBody>
      </p:sp>
      <p:sp>
        <p:nvSpPr>
          <p:cNvPr id="3" name="Content Placeholder 2"/>
          <p:cNvSpPr>
            <a:spLocks noGrp="1"/>
          </p:cNvSpPr>
          <p:nvPr>
            <p:ph idx="1"/>
          </p:nvPr>
        </p:nvSpPr>
        <p:spPr>
          <a:xfrm>
            <a:off x="349251" y="1196974"/>
            <a:ext cx="8682038" cy="5375275"/>
          </a:xfrm>
        </p:spPr>
        <p:txBody>
          <a:bodyPr>
            <a:normAutofit/>
          </a:bodyPr>
          <a:lstStyle/>
          <a:p>
            <a:pPr marL="0" indent="0">
              <a:buNone/>
            </a:pPr>
            <a:r>
              <a:rPr lang="en-US" sz="2800" dirty="0">
                <a:latin typeface="Calibri" pitchFamily="34" charset="0"/>
              </a:rPr>
              <a:t>A. Attain a small number of hours in some experiences that are primarily creativity or service or other activities of a non-sport nature because of the physically-taxing nature of the activity.  Simply split the total hours reasonably.   </a:t>
            </a:r>
          </a:p>
          <a:p>
            <a:pPr marL="0" indent="0">
              <a:buNone/>
            </a:pPr>
            <a:endParaRPr lang="en-US" sz="2800" dirty="0">
              <a:latin typeface="Calibri" pitchFamily="34" charset="0"/>
            </a:endParaRPr>
          </a:p>
          <a:p>
            <a:pPr marL="0" indent="0">
              <a:buNone/>
            </a:pPr>
            <a:r>
              <a:rPr lang="en-US" sz="2800" dirty="0">
                <a:latin typeface="Calibri" pitchFamily="34" charset="0"/>
              </a:rPr>
              <a:t>Examples: planting during a beautification project, </a:t>
            </a:r>
            <a:r>
              <a:rPr lang="en-US" sz="2800" dirty="0" err="1">
                <a:latin typeface="Calibri" pitchFamily="34" charset="0"/>
              </a:rPr>
              <a:t>powderpuff</a:t>
            </a:r>
            <a:r>
              <a:rPr lang="en-US" sz="2800" dirty="0">
                <a:latin typeface="Calibri" pitchFamily="34" charset="0"/>
              </a:rPr>
              <a:t> fundraiser, hiking or backpacking, running in a fundraiser for cancer, etc. </a:t>
            </a:r>
          </a:p>
          <a:p>
            <a:pPr marL="514350" indent="-514350">
              <a:buAutoNum type="alphaUcPeriod"/>
            </a:pPr>
            <a:endParaRPr lang="en-US" sz="2800" dirty="0">
              <a:latin typeface="Calibri" pitchFamily="34" charset="0"/>
            </a:endParaRPr>
          </a:p>
          <a:p>
            <a:pPr marL="514350" indent="-514350">
              <a:buAutoNum type="alphaUcPeriod"/>
            </a:pPr>
            <a:endParaRPr lang="en-US" sz="2800" dirty="0">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876773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Not Activity Hours</a:t>
            </a:r>
          </a:p>
        </p:txBody>
      </p:sp>
      <p:sp>
        <p:nvSpPr>
          <p:cNvPr id="3" name="Content Placeholder 2"/>
          <p:cNvSpPr>
            <a:spLocks noGrp="1"/>
          </p:cNvSpPr>
          <p:nvPr>
            <p:ph idx="1"/>
          </p:nvPr>
        </p:nvSpPr>
        <p:spPr>
          <a:xfrm>
            <a:off x="349251" y="793750"/>
            <a:ext cx="8682038" cy="5778499"/>
          </a:xfrm>
        </p:spPr>
        <p:txBody>
          <a:bodyPr>
            <a:normAutofit/>
          </a:bodyPr>
          <a:lstStyle/>
          <a:p>
            <a:pPr marL="0" indent="0">
              <a:buNone/>
            </a:pPr>
            <a:r>
              <a:rPr lang="en-US" sz="2800" dirty="0">
                <a:latin typeface="Calibri" pitchFamily="34" charset="0"/>
              </a:rPr>
              <a:t>Learning to drive</a:t>
            </a:r>
          </a:p>
          <a:p>
            <a:pPr marL="0" indent="0">
              <a:buNone/>
            </a:pPr>
            <a:r>
              <a:rPr lang="en-US" sz="2800" dirty="0">
                <a:latin typeface="Calibri" pitchFamily="34" charset="0"/>
              </a:rPr>
              <a:t>A skiing or hiking vacation with your family</a:t>
            </a:r>
          </a:p>
          <a:p>
            <a:pPr marL="0" indent="0">
              <a:buNone/>
            </a:pPr>
            <a:r>
              <a:rPr lang="en-US" sz="2800" dirty="0">
                <a:latin typeface="Calibri" pitchFamily="34" charset="0"/>
              </a:rPr>
              <a:t>Recreational swimming</a:t>
            </a:r>
          </a:p>
          <a:p>
            <a:pPr marL="0" indent="0">
              <a:buNone/>
            </a:pPr>
            <a:r>
              <a:rPr lang="en-US" sz="2800" dirty="0">
                <a:latin typeface="Calibri" pitchFamily="34" charset="0"/>
              </a:rPr>
              <a:t>Walking to school (or anywhere else, for that matter)</a:t>
            </a:r>
          </a:p>
          <a:p>
            <a:pPr marL="0" indent="0">
              <a:buNone/>
            </a:pPr>
            <a:r>
              <a:rPr lang="en-US" sz="2800" dirty="0">
                <a:latin typeface="Calibri" pitchFamily="34" charset="0"/>
              </a:rPr>
              <a:t>Painting a wall</a:t>
            </a:r>
          </a:p>
          <a:p>
            <a:pPr marL="0" indent="0">
              <a:buNone/>
            </a:pPr>
            <a:r>
              <a:rPr lang="en-US" sz="2800" dirty="0">
                <a:latin typeface="Calibri" pitchFamily="34" charset="0"/>
              </a:rPr>
              <a:t>Playing an instrument</a:t>
            </a:r>
            <a:r>
              <a:rPr lang="en-US" sz="2800" dirty="0">
                <a:solidFill>
                  <a:srgbClr val="FFFF00"/>
                </a:solidFill>
                <a:latin typeface="Calibri" pitchFamily="34" charset="0"/>
              </a:rPr>
              <a:t>*</a:t>
            </a:r>
          </a:p>
          <a:p>
            <a:pPr marL="0" indent="0">
              <a:buNone/>
            </a:pPr>
            <a:r>
              <a:rPr lang="en-US" sz="2800" dirty="0">
                <a:latin typeface="Calibri" pitchFamily="34" charset="0"/>
              </a:rPr>
              <a:t>Dancing socially</a:t>
            </a:r>
          </a:p>
          <a:p>
            <a:pPr marL="0" indent="0">
              <a:buNone/>
            </a:pPr>
            <a:r>
              <a:rPr lang="en-US" sz="2800" dirty="0">
                <a:solidFill>
                  <a:srgbClr val="FFFF00"/>
                </a:solidFill>
                <a:latin typeface="Calibri" pitchFamily="34" charset="0"/>
              </a:rPr>
              <a:t>*Marching band can count</a:t>
            </a:r>
          </a:p>
          <a:p>
            <a:pPr marL="0" indent="0">
              <a:buNone/>
            </a:pPr>
            <a:endParaRPr lang="en-US" sz="2800" dirty="0">
              <a:latin typeface="Calibri" pitchFamily="34" charset="0"/>
            </a:endParaRPr>
          </a:p>
        </p:txBody>
      </p:sp>
    </p:spTree>
    <p:extLst>
      <p:ext uri="{BB962C8B-B14F-4D97-AF65-F5344CB8AC3E}">
        <p14:creationId xmlns:p14="http://schemas.microsoft.com/office/powerpoint/2010/main" val="677054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Let’s Take A Break!</a:t>
            </a:r>
          </a:p>
        </p:txBody>
      </p:sp>
      <p:sp>
        <p:nvSpPr>
          <p:cNvPr id="3" name="Content Placeholder 2"/>
          <p:cNvSpPr>
            <a:spLocks noGrp="1"/>
          </p:cNvSpPr>
          <p:nvPr>
            <p:ph idx="1"/>
          </p:nvPr>
        </p:nvSpPr>
        <p:spPr>
          <a:xfrm>
            <a:off x="461962" y="626310"/>
            <a:ext cx="8682038" cy="5873749"/>
          </a:xfrm>
        </p:spPr>
        <p:txBody>
          <a:bodyPr>
            <a:normAutofit/>
          </a:bodyPr>
          <a:lstStyle/>
          <a:p>
            <a:pPr marL="0" indent="0">
              <a:buNone/>
            </a:pPr>
            <a:endParaRPr lang="en-US" sz="2400" dirty="0">
              <a:latin typeface="Calibri" pitchFamily="34" charset="0"/>
            </a:endParaRPr>
          </a:p>
          <a:p>
            <a:pPr marL="0" indent="0">
              <a:buNone/>
            </a:pPr>
            <a:endParaRPr lang="en-US" sz="3600" dirty="0">
              <a:latin typeface="Calibri" pitchFamily="34" charset="0"/>
            </a:endParaRPr>
          </a:p>
          <a:p>
            <a:pPr marL="0" indent="0" algn="ctr">
              <a:buNone/>
            </a:pPr>
            <a:endParaRPr lang="en-US" sz="3600" dirty="0">
              <a:solidFill>
                <a:srgbClr val="FFFF00"/>
              </a:solidFill>
              <a:latin typeface="Calibri" pitchFamily="34" charset="0"/>
            </a:endParaRPr>
          </a:p>
          <a:p>
            <a:pPr marL="0" indent="0" algn="ctr">
              <a:buNone/>
            </a:pPr>
            <a:r>
              <a:rPr lang="en-US" sz="3600" dirty="0">
                <a:latin typeface="Calibri" pitchFamily="34" charset="0"/>
              </a:rPr>
              <a:t>Stretch your legs—walk around!</a:t>
            </a:r>
          </a:p>
          <a:p>
            <a:pPr marL="0" indent="0" algn="ctr">
              <a:buNone/>
            </a:pPr>
            <a:r>
              <a:rPr lang="en-US" sz="3600" dirty="0">
                <a:latin typeface="Calibri" pitchFamily="34" charset="0"/>
              </a:rPr>
              <a:t>See you in five minutes.</a:t>
            </a:r>
            <a:endParaRPr lang="en-US" sz="2800" dirty="0">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2670331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What is Service? (pg. 5) </a:t>
            </a:r>
          </a:p>
        </p:txBody>
      </p:sp>
      <p:sp>
        <p:nvSpPr>
          <p:cNvPr id="3" name="Content Placeholder 2"/>
          <p:cNvSpPr>
            <a:spLocks noGrp="1"/>
          </p:cNvSpPr>
          <p:nvPr>
            <p:ph idx="1"/>
          </p:nvPr>
        </p:nvSpPr>
        <p:spPr>
          <a:xfrm>
            <a:off x="461962" y="626310"/>
            <a:ext cx="8682038" cy="5873749"/>
          </a:xfrm>
        </p:spPr>
        <p:txBody>
          <a:bodyPr>
            <a:normAutofit/>
          </a:bodyPr>
          <a:lstStyle/>
          <a:p>
            <a:pPr marL="0" indent="0">
              <a:buNone/>
            </a:pPr>
            <a:endParaRPr lang="en-US" sz="2400" dirty="0">
              <a:latin typeface="Calibri" pitchFamily="34" charset="0"/>
            </a:endParaRPr>
          </a:p>
          <a:p>
            <a:pPr marL="0" indent="0">
              <a:buNone/>
            </a:pPr>
            <a:endParaRPr lang="en-US" sz="3600" dirty="0">
              <a:latin typeface="Calibri" pitchFamily="34" charset="0"/>
            </a:endParaRPr>
          </a:p>
          <a:p>
            <a:pPr marL="0" indent="0" algn="ctr">
              <a:buNone/>
            </a:pPr>
            <a:r>
              <a:rPr lang="en-US" sz="3600" dirty="0">
                <a:solidFill>
                  <a:srgbClr val="FFFF00"/>
                </a:solidFill>
                <a:latin typeface="Calibri" pitchFamily="34" charset="0"/>
              </a:rPr>
              <a:t>Collaborative</a:t>
            </a:r>
            <a:r>
              <a:rPr lang="en-US" sz="3600" dirty="0">
                <a:latin typeface="Calibri" pitchFamily="34" charset="0"/>
              </a:rPr>
              <a:t> and </a:t>
            </a:r>
            <a:r>
              <a:rPr lang="en-US" sz="3600" dirty="0">
                <a:solidFill>
                  <a:srgbClr val="FFFF00"/>
                </a:solidFill>
                <a:latin typeface="Calibri" pitchFamily="34" charset="0"/>
              </a:rPr>
              <a:t>reciprocal</a:t>
            </a:r>
            <a:r>
              <a:rPr lang="en-US" sz="3600" dirty="0">
                <a:latin typeface="Calibri" pitchFamily="34" charset="0"/>
              </a:rPr>
              <a:t> engagement with the </a:t>
            </a:r>
            <a:r>
              <a:rPr lang="en-US" sz="3600" dirty="0">
                <a:solidFill>
                  <a:srgbClr val="FFFF00"/>
                </a:solidFill>
                <a:latin typeface="Calibri" pitchFamily="34" charset="0"/>
              </a:rPr>
              <a:t>community</a:t>
            </a:r>
            <a:r>
              <a:rPr lang="en-US" sz="3600" dirty="0">
                <a:latin typeface="Calibri" pitchFamily="34" charset="0"/>
              </a:rPr>
              <a:t> in response to an </a:t>
            </a:r>
            <a:r>
              <a:rPr lang="en-US" sz="3600" dirty="0">
                <a:solidFill>
                  <a:srgbClr val="FFFF00"/>
                </a:solidFill>
                <a:latin typeface="Calibri" pitchFamily="34" charset="0"/>
              </a:rPr>
              <a:t>authentic need</a:t>
            </a:r>
          </a:p>
          <a:p>
            <a:pPr marL="0" indent="0" algn="ctr">
              <a:buNone/>
            </a:pPr>
            <a:r>
              <a:rPr lang="en-US" sz="3600" dirty="0">
                <a:solidFill>
                  <a:srgbClr val="FFFFFF"/>
                </a:solidFill>
                <a:latin typeface="Calibri" pitchFamily="34" charset="0"/>
              </a:rPr>
              <a:t>CAS Service experiences are unpaid</a:t>
            </a:r>
          </a:p>
          <a:p>
            <a:pPr marL="0" indent="0" algn="ctr">
              <a:buNone/>
            </a:pPr>
            <a:endParaRPr lang="en-US" sz="2800" dirty="0">
              <a:solidFill>
                <a:srgbClr val="FFFFFF"/>
              </a:solidFill>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32746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CAS in Six Parts</a:t>
            </a:r>
          </a:p>
        </p:txBody>
      </p:sp>
      <p:sp>
        <p:nvSpPr>
          <p:cNvPr id="3" name="Content Placeholder 2"/>
          <p:cNvSpPr>
            <a:spLocks noGrp="1"/>
          </p:cNvSpPr>
          <p:nvPr>
            <p:ph idx="1"/>
          </p:nvPr>
        </p:nvSpPr>
        <p:spPr>
          <a:xfrm>
            <a:off x="558495" y="893852"/>
            <a:ext cx="8255000" cy="5964148"/>
          </a:xfrm>
        </p:spPr>
        <p:txBody>
          <a:bodyPr>
            <a:normAutofit fontScale="92500"/>
          </a:bodyPr>
          <a:lstStyle/>
          <a:p>
            <a:r>
              <a:rPr lang="en-US" sz="3600" dirty="0">
                <a:latin typeface="Calibri" pitchFamily="34" charset="0"/>
              </a:rPr>
              <a:t>AM Session</a:t>
            </a:r>
          </a:p>
          <a:p>
            <a:pPr lvl="1"/>
            <a:r>
              <a:rPr lang="en-US" sz="3400" dirty="0">
                <a:latin typeface="Calibri" pitchFamily="34" charset="0"/>
              </a:rPr>
              <a:t>Part I: CAS Requirements</a:t>
            </a:r>
          </a:p>
          <a:p>
            <a:pPr lvl="1"/>
            <a:r>
              <a:rPr lang="en-US" sz="3400" dirty="0">
                <a:latin typeface="Calibri" pitchFamily="34" charset="0"/>
              </a:rPr>
              <a:t>Part II: What constitutes CAS at GLK-UAIS?</a:t>
            </a:r>
          </a:p>
          <a:p>
            <a:pPr lvl="1"/>
            <a:r>
              <a:rPr lang="en-US" sz="3400" dirty="0">
                <a:latin typeface="Calibri" pitchFamily="34" charset="0"/>
              </a:rPr>
              <a:t>Part III: Fundraising, Clubs, and School Events</a:t>
            </a:r>
          </a:p>
          <a:p>
            <a:pPr lvl="1"/>
            <a:r>
              <a:rPr lang="en-US" sz="3400" dirty="0">
                <a:latin typeface="Calibri" pitchFamily="34" charset="0"/>
              </a:rPr>
              <a:t>Part IV: UAIS Electives</a:t>
            </a:r>
          </a:p>
          <a:p>
            <a:r>
              <a:rPr lang="en-US" sz="3600" dirty="0">
                <a:latin typeface="Calibri" pitchFamily="34" charset="0"/>
              </a:rPr>
              <a:t>PM Session</a:t>
            </a:r>
          </a:p>
          <a:p>
            <a:pPr lvl="1"/>
            <a:r>
              <a:rPr lang="en-US" sz="3400" dirty="0">
                <a:latin typeface="Calibri" pitchFamily="34" charset="0"/>
              </a:rPr>
              <a:t>Part V: Roles and Responsibilities</a:t>
            </a:r>
          </a:p>
          <a:p>
            <a:pPr lvl="1"/>
            <a:r>
              <a:rPr lang="en-US" sz="3400" dirty="0">
                <a:latin typeface="Calibri" pitchFamily="34" charset="0"/>
              </a:rPr>
              <a:t>Part VI: The CAS Interview Process</a:t>
            </a:r>
            <a:endParaRPr lang="en-US" sz="3600" dirty="0">
              <a:latin typeface="Calibri" pitchFamily="34" charset="0"/>
            </a:endParaRPr>
          </a:p>
          <a:p>
            <a:r>
              <a:rPr lang="en-US" sz="3600" dirty="0">
                <a:latin typeface="Calibri" pitchFamily="34" charset="0"/>
              </a:rPr>
              <a:t>PT 10 Classes: Explore CAS Website Further</a:t>
            </a:r>
          </a:p>
          <a:p>
            <a:pPr>
              <a:buNone/>
            </a:pPr>
            <a:endParaRPr lang="en-US" dirty="0">
              <a:latin typeface="Calibri" pitchFamily="34" charset="0"/>
            </a:endParaRPr>
          </a:p>
          <a:p>
            <a:endParaRPr lang="en-US" dirty="0">
              <a:latin typeface="Calibri" pitchFamily="34" charset="0"/>
            </a:endParaRPr>
          </a:p>
          <a:p>
            <a:endParaRPr lang="en-US" dirty="0">
              <a:latin typeface="Calibri" pitchFamily="34" charset="0"/>
            </a:endParaRPr>
          </a:p>
          <a:p>
            <a:endParaRPr lang="en-US" dirty="0">
              <a:latin typeface="Calibri" pitchFamily="34" charset="0"/>
            </a:endParaRPr>
          </a:p>
        </p:txBody>
      </p:sp>
    </p:spTree>
    <p:extLst>
      <p:ext uri="{BB962C8B-B14F-4D97-AF65-F5344CB8AC3E}">
        <p14:creationId xmlns:p14="http://schemas.microsoft.com/office/powerpoint/2010/main" val="13326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Examples of Service</a:t>
            </a:r>
          </a:p>
        </p:txBody>
      </p:sp>
      <p:sp>
        <p:nvSpPr>
          <p:cNvPr id="3" name="Content Placeholder 2"/>
          <p:cNvSpPr>
            <a:spLocks noGrp="1"/>
          </p:cNvSpPr>
          <p:nvPr>
            <p:ph idx="1"/>
          </p:nvPr>
        </p:nvSpPr>
        <p:spPr>
          <a:xfrm>
            <a:off x="349251" y="698500"/>
            <a:ext cx="8682038" cy="5873749"/>
          </a:xfrm>
        </p:spPr>
        <p:txBody>
          <a:bodyPr>
            <a:normAutofit/>
          </a:bodyPr>
          <a:lstStyle/>
          <a:p>
            <a:pPr marL="0" indent="0">
              <a:buNone/>
            </a:pPr>
            <a:r>
              <a:rPr lang="en-US" sz="2400" dirty="0">
                <a:latin typeface="Calibri" pitchFamily="34" charset="0"/>
              </a:rPr>
              <a:t>Food/Clothing drives	   Habitat for Humanity	Relay for Life</a:t>
            </a:r>
          </a:p>
          <a:p>
            <a:pPr marL="0" indent="0">
              <a:buNone/>
            </a:pPr>
            <a:r>
              <a:rPr lang="en-US" sz="2400" dirty="0">
                <a:latin typeface="Calibri" pitchFamily="34" charset="0"/>
              </a:rPr>
              <a:t>Setting up/Helping in School-Related Programs/Orientations</a:t>
            </a:r>
          </a:p>
          <a:p>
            <a:pPr marL="0" indent="0">
              <a:buNone/>
            </a:pPr>
            <a:r>
              <a:rPr lang="en-US" sz="2400" dirty="0">
                <a:latin typeface="Calibri" pitchFamily="34" charset="0"/>
              </a:rPr>
              <a:t>Volunteering at hospitals, nursing homes, other schools</a:t>
            </a:r>
          </a:p>
          <a:p>
            <a:pPr marL="0" indent="0">
              <a:buNone/>
            </a:pPr>
            <a:r>
              <a:rPr lang="en-US" sz="2400" dirty="0">
                <a:latin typeface="Calibri" pitchFamily="34" charset="0"/>
              </a:rPr>
              <a:t>Organizing and running a fundraiser in or out of school</a:t>
            </a:r>
          </a:p>
          <a:p>
            <a:pPr marL="0" indent="0">
              <a:buNone/>
            </a:pPr>
            <a:r>
              <a:rPr lang="en-US" sz="2400" dirty="0">
                <a:latin typeface="Calibri" pitchFamily="34" charset="0"/>
              </a:rPr>
              <a:t>Volunteering in a district event (Career Expo, 9</a:t>
            </a:r>
            <a:r>
              <a:rPr lang="en-US" sz="2400" baseline="30000" dirty="0">
                <a:latin typeface="Calibri" pitchFamily="34" charset="0"/>
              </a:rPr>
              <a:t>th</a:t>
            </a:r>
            <a:r>
              <a:rPr lang="en-US" sz="2400" dirty="0">
                <a:latin typeface="Calibri" pitchFamily="34" charset="0"/>
              </a:rPr>
              <a:t> Orientation)</a:t>
            </a:r>
          </a:p>
          <a:p>
            <a:pPr marL="0" indent="0">
              <a:buNone/>
            </a:pPr>
            <a:r>
              <a:rPr lang="en-US" sz="2400" dirty="0">
                <a:latin typeface="Calibri" pitchFamily="34" charset="0"/>
              </a:rPr>
              <a:t>Running a school club 	Taking a CPR class</a:t>
            </a:r>
          </a:p>
          <a:p>
            <a:pPr marL="0" indent="0">
              <a:buNone/>
            </a:pPr>
            <a:r>
              <a:rPr lang="en-US" sz="2400" dirty="0">
                <a:latin typeface="Calibri" pitchFamily="34" charset="0"/>
              </a:rPr>
              <a:t>Attending a soup kitchen	Working with an international charity</a:t>
            </a:r>
          </a:p>
          <a:p>
            <a:pPr marL="0" indent="0">
              <a:buNone/>
            </a:pPr>
            <a:r>
              <a:rPr lang="en-US" sz="2400" dirty="0">
                <a:latin typeface="Calibri" pitchFamily="34" charset="0"/>
              </a:rPr>
              <a:t>Running or organizing any volunteer event       NHS</a:t>
            </a:r>
          </a:p>
          <a:p>
            <a:pPr marL="0" indent="0">
              <a:buNone/>
            </a:pPr>
            <a:r>
              <a:rPr lang="en-US" sz="2400" dirty="0">
                <a:latin typeface="Calibri" pitchFamily="34" charset="0"/>
              </a:rPr>
              <a:t>Key Club	Amnesty International	Racing Ahead</a:t>
            </a:r>
          </a:p>
          <a:p>
            <a:pPr marL="0" indent="0">
              <a:buNone/>
            </a:pPr>
            <a:endParaRPr lang="en-US" sz="2400" dirty="0">
              <a:latin typeface="Calibri" pitchFamily="34" charset="0"/>
            </a:endParaRPr>
          </a:p>
          <a:p>
            <a:pPr marL="0" indent="0">
              <a:buNone/>
            </a:pPr>
            <a:endParaRPr lang="en-US" sz="2800" dirty="0">
              <a:latin typeface="Calibri" pitchFamily="34" charset="0"/>
            </a:endParaRPr>
          </a:p>
          <a:p>
            <a:pPr marL="514350" indent="-514350">
              <a:buAutoNum type="alphaUcPeriod"/>
            </a:pPr>
            <a:endParaRPr lang="en-US" sz="2800" dirty="0">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3870450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Four Types of Service</a:t>
            </a:r>
          </a:p>
        </p:txBody>
      </p:sp>
      <p:sp>
        <p:nvSpPr>
          <p:cNvPr id="3" name="Content Placeholder 2"/>
          <p:cNvSpPr>
            <a:spLocks noGrp="1"/>
          </p:cNvSpPr>
          <p:nvPr>
            <p:ph idx="1"/>
          </p:nvPr>
        </p:nvSpPr>
        <p:spPr>
          <a:xfrm>
            <a:off x="277586" y="626310"/>
            <a:ext cx="8866414" cy="5873749"/>
          </a:xfrm>
        </p:spPr>
        <p:txBody>
          <a:bodyPr>
            <a:normAutofit/>
          </a:bodyPr>
          <a:lstStyle/>
          <a:p>
            <a:pPr marL="0" indent="0">
              <a:buNone/>
            </a:pPr>
            <a:endParaRPr lang="en-US" sz="2400" dirty="0">
              <a:solidFill>
                <a:srgbClr val="FFFFFF"/>
              </a:solidFill>
              <a:latin typeface="Calibri" pitchFamily="34" charset="0"/>
            </a:endParaRPr>
          </a:p>
          <a:p>
            <a:pPr marL="0" indent="0">
              <a:buNone/>
            </a:pPr>
            <a:r>
              <a:rPr lang="en-US" sz="2400" u="sng" dirty="0">
                <a:solidFill>
                  <a:srgbClr val="FFFFFF"/>
                </a:solidFill>
                <a:latin typeface="Calibri" pitchFamily="34" charset="0"/>
              </a:rPr>
              <a:t>Direct</a:t>
            </a:r>
            <a:r>
              <a:rPr lang="en-US" sz="2400" dirty="0">
                <a:solidFill>
                  <a:srgbClr val="FFFFFF"/>
                </a:solidFill>
                <a:latin typeface="Calibri" pitchFamily="34" charset="0"/>
              </a:rPr>
              <a:t>: Working directly with individuals in your school community.  Examples include volunteering at a senior home or elementary school.</a:t>
            </a:r>
          </a:p>
          <a:p>
            <a:pPr marL="0" indent="0">
              <a:buNone/>
            </a:pPr>
            <a:r>
              <a:rPr lang="en-US" sz="2400" u="sng" dirty="0">
                <a:solidFill>
                  <a:srgbClr val="FFFFFF"/>
                </a:solidFill>
                <a:latin typeface="Calibri" pitchFamily="34" charset="0"/>
              </a:rPr>
              <a:t>Indirect</a:t>
            </a:r>
            <a:r>
              <a:rPr lang="en-US" sz="2400" dirty="0">
                <a:solidFill>
                  <a:srgbClr val="FFFFFF"/>
                </a:solidFill>
                <a:latin typeface="Calibri" pitchFamily="34" charset="0"/>
              </a:rPr>
              <a:t>: Usually the category involving fundraisers and drives, where a targeted group benefits from your aid without you being in their presence</a:t>
            </a:r>
          </a:p>
          <a:p>
            <a:pPr marL="0" indent="0">
              <a:buNone/>
            </a:pPr>
            <a:r>
              <a:rPr lang="en-US" sz="2400" u="sng" dirty="0">
                <a:solidFill>
                  <a:srgbClr val="FFFFFF"/>
                </a:solidFill>
                <a:latin typeface="Calibri" pitchFamily="34" charset="0"/>
              </a:rPr>
              <a:t>Advocacy</a:t>
            </a:r>
            <a:r>
              <a:rPr lang="en-US" sz="2400" dirty="0">
                <a:solidFill>
                  <a:srgbClr val="FFFFFF"/>
                </a:solidFill>
                <a:latin typeface="Calibri" pitchFamily="34" charset="0"/>
              </a:rPr>
              <a:t>: Speaking up for a cause to an intended audience in the hope of educating and promoting change.   Examples include Amnesty, SVC, Cultural Clubs.</a:t>
            </a:r>
          </a:p>
          <a:p>
            <a:pPr marL="0" indent="0">
              <a:buNone/>
            </a:pPr>
            <a:r>
              <a:rPr lang="en-US" sz="2400" u="sng" dirty="0">
                <a:solidFill>
                  <a:srgbClr val="FFFFFF"/>
                </a:solidFill>
                <a:latin typeface="Calibri" pitchFamily="34" charset="0"/>
              </a:rPr>
              <a:t>Research</a:t>
            </a:r>
            <a:r>
              <a:rPr lang="en-US" sz="2400" dirty="0">
                <a:solidFill>
                  <a:srgbClr val="FFFFFF"/>
                </a:solidFill>
                <a:latin typeface="Calibri" pitchFamily="34" charset="0"/>
              </a:rPr>
              <a:t>: Collecting data from student or community populations and using that data to effect change, often through advocacy.  Examples include student polling or testing water in the community.</a:t>
            </a:r>
            <a:endParaRPr lang="en-US" sz="2800" dirty="0">
              <a:solidFill>
                <a:srgbClr val="FFFFFF"/>
              </a:solidFill>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1130020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A Note on NHS and Key Club…</a:t>
            </a:r>
          </a:p>
        </p:txBody>
      </p:sp>
      <p:sp>
        <p:nvSpPr>
          <p:cNvPr id="3" name="Content Placeholder 2"/>
          <p:cNvSpPr>
            <a:spLocks noGrp="1"/>
          </p:cNvSpPr>
          <p:nvPr>
            <p:ph idx="1"/>
          </p:nvPr>
        </p:nvSpPr>
        <p:spPr>
          <a:xfrm>
            <a:off x="349251" y="698500"/>
            <a:ext cx="8682038" cy="5873749"/>
          </a:xfrm>
        </p:spPr>
        <p:txBody>
          <a:bodyPr>
            <a:normAutofit/>
          </a:bodyPr>
          <a:lstStyle/>
          <a:p>
            <a:pPr marL="0" indent="0">
              <a:buNone/>
            </a:pPr>
            <a:endParaRPr lang="en-US" sz="2400" dirty="0">
              <a:latin typeface="Calibri" pitchFamily="34" charset="0"/>
            </a:endParaRPr>
          </a:p>
          <a:p>
            <a:pPr marL="0" indent="0" algn="ctr">
              <a:buNone/>
            </a:pPr>
            <a:r>
              <a:rPr lang="en-US" sz="2400" dirty="0">
                <a:latin typeface="Calibri" pitchFamily="34" charset="0"/>
              </a:rPr>
              <a:t>Please add to your notes…</a:t>
            </a:r>
          </a:p>
          <a:p>
            <a:pPr marL="0" indent="0">
              <a:buNone/>
            </a:pPr>
            <a:r>
              <a:rPr lang="en-US" sz="2400" dirty="0">
                <a:latin typeface="Calibri" pitchFamily="34" charset="0"/>
              </a:rPr>
              <a:t>Many UAIS juniors and seniors participate in both NHS and Key Club.  Both are great opportunities for students to get service hours for CAS, especially if this is not your strongest strand.</a:t>
            </a:r>
          </a:p>
          <a:p>
            <a:r>
              <a:rPr lang="en-US" sz="2400" dirty="0">
                <a:latin typeface="Calibri" pitchFamily="34" charset="0"/>
              </a:rPr>
              <a:t>We ask that you only have NHS or Key Club in your CAS portfolio at one time.</a:t>
            </a:r>
          </a:p>
          <a:p>
            <a:r>
              <a:rPr lang="en-US" sz="2400" dirty="0">
                <a:latin typeface="Calibri" pitchFamily="34" charset="0"/>
              </a:rPr>
              <a:t>Key Club requires a minimum of 25 hours and 10 community events in one school year to qualify for a CAS experience.</a:t>
            </a:r>
          </a:p>
          <a:p>
            <a:r>
              <a:rPr lang="en-US" sz="2400" dirty="0">
                <a:solidFill>
                  <a:srgbClr val="FFFF00"/>
                </a:solidFill>
                <a:latin typeface="Calibri" pitchFamily="34" charset="0"/>
              </a:rPr>
              <a:t>NHS requires a minimum of 20 hours in one school year to qualify for a CAS experience and no more than one missed meeting.</a:t>
            </a:r>
          </a:p>
          <a:p>
            <a:pPr marL="0" indent="0">
              <a:buNone/>
            </a:pPr>
            <a:endParaRPr lang="en-US" sz="2800" dirty="0">
              <a:latin typeface="Calibri" pitchFamily="34" charset="0"/>
            </a:endParaRPr>
          </a:p>
          <a:p>
            <a:pPr marL="514350" indent="-514350">
              <a:buAutoNum type="alphaUcPeriod"/>
            </a:pPr>
            <a:endParaRPr lang="en-US" sz="2800" dirty="0">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Tree>
    <p:extLst>
      <p:ext uri="{BB962C8B-B14F-4D97-AF65-F5344CB8AC3E}">
        <p14:creationId xmlns:p14="http://schemas.microsoft.com/office/powerpoint/2010/main" val="369974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Not Service</a:t>
            </a:r>
          </a:p>
        </p:txBody>
      </p:sp>
      <p:sp>
        <p:nvSpPr>
          <p:cNvPr id="3" name="Content Placeholder 2"/>
          <p:cNvSpPr>
            <a:spLocks noGrp="1"/>
          </p:cNvSpPr>
          <p:nvPr>
            <p:ph idx="1"/>
          </p:nvPr>
        </p:nvSpPr>
        <p:spPr>
          <a:xfrm>
            <a:off x="349251" y="698500"/>
            <a:ext cx="8682038" cy="5873749"/>
          </a:xfrm>
        </p:spPr>
        <p:txBody>
          <a:bodyPr>
            <a:normAutofit/>
          </a:bodyPr>
          <a:lstStyle/>
          <a:p>
            <a:pPr marL="0" indent="0">
              <a:buNone/>
            </a:pPr>
            <a:r>
              <a:rPr lang="en-US" sz="2400" dirty="0">
                <a:latin typeface="Calibri" pitchFamily="34" charset="0"/>
              </a:rPr>
              <a:t>Any service/community experience already part of your IB program</a:t>
            </a:r>
          </a:p>
          <a:p>
            <a:pPr marL="0" indent="0">
              <a:buNone/>
            </a:pPr>
            <a:r>
              <a:rPr lang="en-US" sz="2400" dirty="0">
                <a:latin typeface="Calibri" pitchFamily="34" charset="0"/>
              </a:rPr>
              <a:t>Any experience for which you are paid</a:t>
            </a:r>
          </a:p>
          <a:p>
            <a:pPr marL="0" indent="0">
              <a:buNone/>
            </a:pPr>
            <a:r>
              <a:rPr lang="en-US" sz="2400" dirty="0">
                <a:latin typeface="Calibri" pitchFamily="34" charset="0"/>
              </a:rPr>
              <a:t>Service to (extended) family or friends</a:t>
            </a:r>
          </a:p>
          <a:p>
            <a:pPr marL="0" indent="0">
              <a:buNone/>
            </a:pPr>
            <a:r>
              <a:rPr lang="en-US" sz="2400" dirty="0">
                <a:latin typeface="Calibri" pitchFamily="34" charset="0"/>
              </a:rPr>
              <a:t>Babysitting</a:t>
            </a:r>
          </a:p>
          <a:p>
            <a:pPr marL="0" indent="0">
              <a:buNone/>
            </a:pPr>
            <a:r>
              <a:rPr lang="en-US" sz="2400" dirty="0">
                <a:latin typeface="Calibri" pitchFamily="34" charset="0"/>
              </a:rPr>
              <a:t>Performing simple, menial, repetitive tasks</a:t>
            </a:r>
          </a:p>
          <a:p>
            <a:pPr marL="0" indent="0">
              <a:buNone/>
            </a:pPr>
            <a:r>
              <a:rPr lang="en-US" sz="2400" dirty="0">
                <a:latin typeface="Calibri" pitchFamily="34" charset="0"/>
              </a:rPr>
              <a:t>Work not providing a service to those in need</a:t>
            </a:r>
          </a:p>
          <a:p>
            <a:pPr marL="0" indent="0">
              <a:buNone/>
            </a:pPr>
            <a:r>
              <a:rPr lang="en-US" sz="2400" dirty="0">
                <a:latin typeface="Calibri" pitchFamily="34" charset="0"/>
              </a:rPr>
              <a:t>Unwanted solicitation</a:t>
            </a:r>
          </a:p>
          <a:p>
            <a:pPr marL="0" indent="0">
              <a:buNone/>
            </a:pPr>
            <a:r>
              <a:rPr lang="en-US" sz="2400" dirty="0">
                <a:latin typeface="Calibri" pitchFamily="34" charset="0"/>
              </a:rPr>
              <a:t>Informally helping a friend with homework</a:t>
            </a:r>
          </a:p>
          <a:p>
            <a:pPr marL="0" indent="0">
              <a:buNone/>
            </a:pPr>
            <a:r>
              <a:rPr lang="en-US" sz="2400" dirty="0">
                <a:latin typeface="Calibri" pitchFamily="34" charset="0"/>
              </a:rPr>
              <a:t>Asking for donations without doing something</a:t>
            </a:r>
            <a:endParaRPr lang="en-US" sz="2800" dirty="0">
              <a:latin typeface="Calibri" pitchFamily="34" charset="0"/>
            </a:endParaRPr>
          </a:p>
          <a:p>
            <a:pPr marL="514350" indent="-514350">
              <a:buAutoNum type="alphaUcPeriod"/>
            </a:pPr>
            <a:endParaRPr lang="en-US" sz="2800" dirty="0">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
        <p:nvSpPr>
          <p:cNvPr id="4" name="TextBox 3"/>
          <p:cNvSpPr txBox="1"/>
          <p:nvPr/>
        </p:nvSpPr>
        <p:spPr>
          <a:xfrm>
            <a:off x="4191000" y="4699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37071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Not CAS Under Any Circumstances (pg. 6)</a:t>
            </a:r>
          </a:p>
        </p:txBody>
      </p:sp>
      <p:sp>
        <p:nvSpPr>
          <p:cNvPr id="3" name="Content Placeholder 2"/>
          <p:cNvSpPr>
            <a:spLocks noGrp="1"/>
          </p:cNvSpPr>
          <p:nvPr>
            <p:ph idx="1"/>
          </p:nvPr>
        </p:nvSpPr>
        <p:spPr>
          <a:xfrm>
            <a:off x="349251" y="698500"/>
            <a:ext cx="8682038" cy="5873749"/>
          </a:xfrm>
        </p:spPr>
        <p:txBody>
          <a:bodyPr>
            <a:normAutofit/>
          </a:bodyPr>
          <a:lstStyle/>
          <a:p>
            <a:pPr marL="0" indent="0">
              <a:buNone/>
            </a:pPr>
            <a:r>
              <a:rPr lang="en-US" sz="2800" dirty="0">
                <a:latin typeface="Calibri" pitchFamily="34" charset="0"/>
              </a:rPr>
              <a:t>Any work or class required to earn your IB diploma</a:t>
            </a:r>
          </a:p>
          <a:p>
            <a:pPr marL="0" indent="0">
              <a:buNone/>
            </a:pPr>
            <a:r>
              <a:rPr lang="en-US" sz="2800" dirty="0">
                <a:latin typeface="Calibri" pitchFamily="34" charset="0"/>
              </a:rPr>
              <a:t>Non-challenging activities (letter-stuffing)</a:t>
            </a:r>
          </a:p>
          <a:p>
            <a:pPr marL="0" indent="0">
              <a:buNone/>
            </a:pPr>
            <a:r>
              <a:rPr lang="en-US" sz="2800" dirty="0">
                <a:latin typeface="Calibri" pitchFamily="34" charset="0"/>
              </a:rPr>
              <a:t>Anything paid</a:t>
            </a:r>
          </a:p>
          <a:p>
            <a:pPr marL="0" indent="0">
              <a:buNone/>
            </a:pPr>
            <a:r>
              <a:rPr lang="en-US" sz="2800" dirty="0">
                <a:latin typeface="Calibri" pitchFamily="34" charset="0"/>
              </a:rPr>
              <a:t>Family trips, volunteer positions, or family business jobs</a:t>
            </a:r>
          </a:p>
          <a:p>
            <a:pPr marL="0" indent="0">
              <a:buNone/>
            </a:pPr>
            <a:r>
              <a:rPr lang="en-US" sz="2800" dirty="0">
                <a:latin typeface="Calibri" pitchFamily="34" charset="0"/>
              </a:rPr>
              <a:t>Activities that violate respect for individual views in politics and religion</a:t>
            </a:r>
          </a:p>
          <a:p>
            <a:pPr marL="0" indent="0">
              <a:buNone/>
            </a:pPr>
            <a:r>
              <a:rPr lang="en-US" sz="2800" dirty="0">
                <a:latin typeface="Calibri" pitchFamily="34" charset="0"/>
              </a:rPr>
              <a:t>Any part of your routine religious expression</a:t>
            </a:r>
          </a:p>
          <a:p>
            <a:pPr marL="0" indent="0">
              <a:buNone/>
            </a:pPr>
            <a:r>
              <a:rPr lang="en-US" sz="2800" dirty="0">
                <a:latin typeface="Calibri" pitchFamily="34" charset="0"/>
              </a:rPr>
              <a:t>Work that primarily benefits a teacher (no aides)</a:t>
            </a: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
        <p:nvSpPr>
          <p:cNvPr id="4" name="TextBox 3"/>
          <p:cNvSpPr txBox="1"/>
          <p:nvPr/>
        </p:nvSpPr>
        <p:spPr>
          <a:xfrm>
            <a:off x="4191000" y="4699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8409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GB" dirty="0"/>
              <a:t>IBO Mission Statement</a:t>
            </a:r>
            <a:endParaRPr lang="en-US" dirty="0"/>
          </a:p>
        </p:txBody>
      </p:sp>
      <p:sp>
        <p:nvSpPr>
          <p:cNvPr id="3" name="Content Placeholder 2"/>
          <p:cNvSpPr>
            <a:spLocks noGrp="1"/>
          </p:cNvSpPr>
          <p:nvPr>
            <p:ph idx="1"/>
          </p:nvPr>
        </p:nvSpPr>
        <p:spPr>
          <a:xfrm>
            <a:off x="317501" y="1245100"/>
            <a:ext cx="8826500" cy="5168399"/>
          </a:xfrm>
        </p:spPr>
        <p:txBody>
          <a:bodyPr>
            <a:normAutofit fontScale="77500" lnSpcReduction="20000"/>
          </a:bodyPr>
          <a:lstStyle/>
          <a:p>
            <a:pPr>
              <a:buNone/>
            </a:pPr>
            <a:endParaRPr lang="en-US" sz="3500" b="1" dirty="0"/>
          </a:p>
          <a:p>
            <a:pPr>
              <a:buNone/>
            </a:pPr>
            <a:r>
              <a:rPr lang="en-US" sz="3500" b="1" dirty="0"/>
              <a:t>“The International Baccalaureate aims to develop inquiring, knowledgeable and caring young people who help to create a better and more peaceful world through intercultural understanding and respect…These </a:t>
            </a:r>
            <a:r>
              <a:rPr lang="en-US" sz="3500" b="1" dirty="0" err="1"/>
              <a:t>programmes</a:t>
            </a:r>
            <a:r>
              <a:rPr lang="en-US" sz="3500" b="1" dirty="0"/>
              <a:t> encourage students across the world to become active, compassionate and lifelong learners who understand that other people, with their differences, can also be right.”</a:t>
            </a:r>
          </a:p>
          <a:p>
            <a:pPr>
              <a:buNone/>
            </a:pPr>
            <a:endParaRPr lang="en-US" sz="2400" b="1" dirty="0"/>
          </a:p>
          <a:p>
            <a:pPr>
              <a:buNone/>
            </a:pPr>
            <a:r>
              <a:rPr lang="en-US" sz="2400" dirty="0"/>
              <a:t>     </a:t>
            </a:r>
            <a:endParaRPr lang="en-US" sz="2400" dirty="0">
              <a:latin typeface="Calibri" pitchFamily="34" charset="0"/>
            </a:endParaRPr>
          </a:p>
        </p:txBody>
      </p:sp>
    </p:spTree>
    <p:extLst>
      <p:ext uri="{BB962C8B-B14F-4D97-AF65-F5344CB8AC3E}">
        <p14:creationId xmlns:p14="http://schemas.microsoft.com/office/powerpoint/2010/main" val="367705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Politics, Religion, and CAS</a:t>
            </a:r>
          </a:p>
        </p:txBody>
      </p:sp>
      <p:sp>
        <p:nvSpPr>
          <p:cNvPr id="3" name="Content Placeholder 2"/>
          <p:cNvSpPr>
            <a:spLocks noGrp="1"/>
          </p:cNvSpPr>
          <p:nvPr>
            <p:ph idx="1"/>
          </p:nvPr>
        </p:nvSpPr>
        <p:spPr>
          <a:xfrm>
            <a:off x="381001" y="1034716"/>
            <a:ext cx="8520628" cy="5139573"/>
          </a:xfrm>
        </p:spPr>
        <p:txBody>
          <a:bodyPr>
            <a:normAutofit lnSpcReduction="10000"/>
          </a:bodyPr>
          <a:lstStyle/>
          <a:p>
            <a:pPr>
              <a:buNone/>
            </a:pPr>
            <a:endParaRPr lang="en-US" dirty="0">
              <a:latin typeface="Calibri" pitchFamily="34" charset="0"/>
            </a:endParaRPr>
          </a:p>
          <a:p>
            <a:pPr>
              <a:buNone/>
            </a:pPr>
            <a:r>
              <a:rPr lang="en-US" sz="2400" b="1" dirty="0">
                <a:latin typeface="Calibri" pitchFamily="34" charset="0"/>
              </a:rPr>
              <a:t>“…the general rule is that religious devotion, and any experience that can be interpreted as proselytizing, does not count as CAS.  However, there are exceptions, notably when a religious organization provides a service irrespective of whether the people benefiting from their service are members of that religion or not…Work done by a religious group in the wider community, provided that the objectives are clearly secular, may qualify as CAS…Furthermore, if a student is able to show that they are meeting one or more learning outcomes and the experience is not proselytizing, then it can be a CAS experience”</a:t>
            </a:r>
          </a:p>
          <a:p>
            <a:pPr>
              <a:buNone/>
            </a:pPr>
            <a:r>
              <a:rPr lang="en-US" sz="2400" b="1" dirty="0">
                <a:latin typeface="Calibri" pitchFamily="34" charset="0"/>
              </a:rPr>
              <a:t>Source: Creativity, activity, service: Additional Guidance</a:t>
            </a:r>
          </a:p>
        </p:txBody>
      </p:sp>
    </p:spTree>
    <p:extLst>
      <p:ext uri="{BB962C8B-B14F-4D97-AF65-F5344CB8AC3E}">
        <p14:creationId xmlns:p14="http://schemas.microsoft.com/office/powerpoint/2010/main" val="175406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Politics, Religion, and CAS (pg. 6)</a:t>
            </a:r>
          </a:p>
        </p:txBody>
      </p:sp>
      <p:sp>
        <p:nvSpPr>
          <p:cNvPr id="3" name="Content Placeholder 2"/>
          <p:cNvSpPr>
            <a:spLocks noGrp="1"/>
          </p:cNvSpPr>
          <p:nvPr>
            <p:ph idx="1"/>
          </p:nvPr>
        </p:nvSpPr>
        <p:spPr>
          <a:xfrm>
            <a:off x="381001" y="1034716"/>
            <a:ext cx="8520628" cy="5139573"/>
          </a:xfrm>
        </p:spPr>
        <p:txBody>
          <a:bodyPr/>
          <a:lstStyle/>
          <a:p>
            <a:pPr>
              <a:buNone/>
            </a:pPr>
            <a:endParaRPr lang="en-US" dirty="0">
              <a:latin typeface="Calibri" pitchFamily="34" charset="0"/>
            </a:endParaRPr>
          </a:p>
          <a:p>
            <a:pPr>
              <a:buNone/>
            </a:pPr>
            <a:r>
              <a:rPr lang="en-US" sz="2400" b="1" dirty="0">
                <a:latin typeface="Calibri" pitchFamily="34" charset="0"/>
              </a:rPr>
              <a:t>To proselytize is to:</a:t>
            </a:r>
          </a:p>
          <a:p>
            <a:pPr marL="457200" indent="-457200">
              <a:buAutoNum type="arabicPeriod"/>
            </a:pPr>
            <a:r>
              <a:rPr lang="en-US" sz="2400" b="1" dirty="0">
                <a:latin typeface="Calibri" pitchFamily="34" charset="0"/>
              </a:rPr>
              <a:t>convert—or attempt to convert—someone from one religion, belief, or opinion to another</a:t>
            </a:r>
          </a:p>
          <a:p>
            <a:pPr marL="457200" indent="-457200">
              <a:buAutoNum type="arabicPeriod"/>
            </a:pPr>
            <a:r>
              <a:rPr lang="en-US" sz="2400" b="1" dirty="0">
                <a:latin typeface="Calibri" pitchFamily="34" charset="0"/>
              </a:rPr>
              <a:t>recruit, especially to a new faith, institution, or sociological or political cause</a:t>
            </a:r>
          </a:p>
          <a:p>
            <a:pPr marL="457200" indent="-457200">
              <a:buAutoNum type="arabicPeriod"/>
            </a:pPr>
            <a:endParaRPr lang="en-US" sz="2400" b="1" dirty="0">
              <a:latin typeface="Calibri" pitchFamily="34" charset="0"/>
            </a:endParaRPr>
          </a:p>
        </p:txBody>
      </p:sp>
    </p:spTree>
    <p:extLst>
      <p:ext uri="{BB962C8B-B14F-4D97-AF65-F5344CB8AC3E}">
        <p14:creationId xmlns:p14="http://schemas.microsoft.com/office/powerpoint/2010/main" val="2522700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Politics, Religion, and CAS (pg. 6)</a:t>
            </a:r>
          </a:p>
        </p:txBody>
      </p:sp>
      <p:sp>
        <p:nvSpPr>
          <p:cNvPr id="3" name="Content Placeholder 2"/>
          <p:cNvSpPr>
            <a:spLocks noGrp="1"/>
          </p:cNvSpPr>
          <p:nvPr>
            <p:ph idx="1"/>
          </p:nvPr>
        </p:nvSpPr>
        <p:spPr>
          <a:xfrm>
            <a:off x="381001" y="1034716"/>
            <a:ext cx="8525718" cy="5139573"/>
          </a:xfrm>
        </p:spPr>
        <p:txBody>
          <a:bodyPr/>
          <a:lstStyle/>
          <a:p>
            <a:pPr>
              <a:buNone/>
            </a:pPr>
            <a:endParaRPr lang="en-US" sz="2400" b="1" dirty="0"/>
          </a:p>
          <a:p>
            <a:r>
              <a:rPr lang="en-US" dirty="0"/>
              <a:t>Political work should never serve a personal cause but instead promote the democratic process</a:t>
            </a:r>
          </a:p>
          <a:p>
            <a:r>
              <a:rPr lang="en-US" dirty="0"/>
              <a:t>Religious promotion or expression is personal devotion, not CAS</a:t>
            </a:r>
          </a:p>
          <a:p>
            <a:r>
              <a:rPr lang="en-US" dirty="0"/>
              <a:t>Mission trips do not count if </a:t>
            </a:r>
            <a:r>
              <a:rPr lang="en-US" dirty="0">
                <a:solidFill>
                  <a:srgbClr val="FFFF00"/>
                </a:solidFill>
              </a:rPr>
              <a:t>anyone</a:t>
            </a:r>
            <a:r>
              <a:rPr lang="en-US" dirty="0"/>
              <a:t> providing service follows the service with proselytizing</a:t>
            </a:r>
          </a:p>
          <a:p>
            <a:r>
              <a:rPr lang="en-US" dirty="0"/>
              <a:t>Teaching catechism or leading a choir for Sunday church, by definition, is not proselytizing but fails to serve outward to the community</a:t>
            </a:r>
          </a:p>
          <a:p>
            <a:endParaRPr lang="en-US" dirty="0"/>
          </a:p>
          <a:p>
            <a:pPr>
              <a:buNone/>
            </a:pPr>
            <a:endParaRPr lang="en-US" dirty="0">
              <a:latin typeface="Calibri" pitchFamily="34" charset="0"/>
            </a:endParaRPr>
          </a:p>
        </p:txBody>
      </p:sp>
    </p:spTree>
    <p:extLst>
      <p:ext uri="{BB962C8B-B14F-4D97-AF65-F5344CB8AC3E}">
        <p14:creationId xmlns:p14="http://schemas.microsoft.com/office/powerpoint/2010/main" val="58041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CAS Projects in Detail (pg. 6-8)</a:t>
            </a:r>
          </a:p>
        </p:txBody>
      </p:sp>
      <p:sp>
        <p:nvSpPr>
          <p:cNvPr id="3" name="Content Placeholder 2"/>
          <p:cNvSpPr>
            <a:spLocks noGrp="1"/>
          </p:cNvSpPr>
          <p:nvPr>
            <p:ph idx="1"/>
          </p:nvPr>
        </p:nvSpPr>
        <p:spPr>
          <a:xfrm>
            <a:off x="381001" y="1238250"/>
            <a:ext cx="8472358" cy="4936039"/>
          </a:xfrm>
        </p:spPr>
        <p:txBody>
          <a:bodyPr>
            <a:normAutofit/>
          </a:bodyPr>
          <a:lstStyle/>
          <a:p>
            <a:r>
              <a:rPr lang="en-US" sz="2400" b="1" dirty="0"/>
              <a:t>CAS projects tend to fall under the Service strand</a:t>
            </a:r>
          </a:p>
          <a:p>
            <a:r>
              <a:rPr lang="en-US" sz="2400" b="1" dirty="0"/>
              <a:t>Can come from a variety of sources (see packet)</a:t>
            </a:r>
          </a:p>
          <a:p>
            <a:r>
              <a:rPr lang="en-US" sz="2400" b="1" dirty="0">
                <a:solidFill>
                  <a:srgbClr val="FFFF00"/>
                </a:solidFill>
              </a:rPr>
              <a:t>Drives must adhere to newly-established guidelines (see attached reference guide in packet)</a:t>
            </a:r>
          </a:p>
          <a:p>
            <a:r>
              <a:rPr lang="en-US" sz="2400" b="1" dirty="0"/>
              <a:t>Fundraisers are not recommended</a:t>
            </a:r>
          </a:p>
          <a:p>
            <a:pPr lvl="1"/>
            <a:r>
              <a:rPr lang="en-US" sz="2200" b="1" dirty="0"/>
              <a:t>Weak presentation on college apps</a:t>
            </a:r>
          </a:p>
          <a:p>
            <a:pPr lvl="1"/>
            <a:r>
              <a:rPr lang="en-US" sz="2200" b="1" dirty="0"/>
              <a:t>Lack of student interest and project impact</a:t>
            </a:r>
          </a:p>
          <a:p>
            <a:pPr lvl="1"/>
            <a:r>
              <a:rPr lang="en-US" sz="2200" b="1" dirty="0"/>
              <a:t>No $ may leave building/go to outside organizations</a:t>
            </a:r>
          </a:p>
        </p:txBody>
      </p:sp>
    </p:spTree>
    <p:extLst>
      <p:ext uri="{BB962C8B-B14F-4D97-AF65-F5344CB8AC3E}">
        <p14:creationId xmlns:p14="http://schemas.microsoft.com/office/powerpoint/2010/main" val="165473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IB Framework</a:t>
            </a:r>
          </a:p>
        </p:txBody>
      </p:sp>
      <p:sp>
        <p:nvSpPr>
          <p:cNvPr id="3" name="Content Placeholder 2"/>
          <p:cNvSpPr>
            <a:spLocks noGrp="1"/>
          </p:cNvSpPr>
          <p:nvPr>
            <p:ph idx="1"/>
          </p:nvPr>
        </p:nvSpPr>
        <p:spPr>
          <a:xfrm>
            <a:off x="2936875" y="962526"/>
            <a:ext cx="6207125" cy="5895474"/>
          </a:xfrm>
        </p:spPr>
        <p:txBody>
          <a:bodyPr/>
          <a:lstStyle/>
          <a:p>
            <a:pPr>
              <a:buNone/>
            </a:pPr>
            <a:endParaRPr lang="en-US" dirty="0">
              <a:latin typeface="Calibri" pitchFamily="34" charset="0"/>
            </a:endParaRPr>
          </a:p>
          <a:p>
            <a:endParaRPr lang="en-US" dirty="0">
              <a:latin typeface="Calibri" pitchFamily="34" charset="0"/>
            </a:endParaRPr>
          </a:p>
          <a:p>
            <a:endParaRPr lang="en-US" dirty="0">
              <a:latin typeface="Calibri" pitchFamily="34" charset="0"/>
            </a:endParaRPr>
          </a:p>
        </p:txBody>
      </p:sp>
      <p:pic>
        <p:nvPicPr>
          <p:cNvPr id="5" name="Picture 2" descr="IBDP Curriculum Design | ABWA">
            <a:extLst>
              <a:ext uri="{FF2B5EF4-FFF2-40B4-BE49-F238E27FC236}">
                <a16:creationId xmlns:a16="http://schemas.microsoft.com/office/drawing/2014/main" id="{6646F39C-AC7A-4848-A7E2-2A170CB89D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67" y="762001"/>
            <a:ext cx="8784405" cy="59792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CAS Projects in Detail (pg. 6-8)</a:t>
            </a:r>
          </a:p>
        </p:txBody>
      </p:sp>
      <p:sp>
        <p:nvSpPr>
          <p:cNvPr id="3" name="Content Placeholder 2"/>
          <p:cNvSpPr>
            <a:spLocks noGrp="1"/>
          </p:cNvSpPr>
          <p:nvPr>
            <p:ph idx="1"/>
          </p:nvPr>
        </p:nvSpPr>
        <p:spPr>
          <a:xfrm>
            <a:off x="381001" y="1238250"/>
            <a:ext cx="8472358" cy="4936039"/>
          </a:xfrm>
        </p:spPr>
        <p:txBody>
          <a:bodyPr>
            <a:normAutofit fontScale="92500" lnSpcReduction="20000"/>
          </a:bodyPr>
          <a:lstStyle/>
          <a:p>
            <a:r>
              <a:rPr lang="en-US" sz="2400" b="1" dirty="0"/>
              <a:t>CAS projects tend to fall under the Service strand</a:t>
            </a:r>
          </a:p>
          <a:p>
            <a:endParaRPr lang="en-US" sz="2400" b="1" dirty="0"/>
          </a:p>
          <a:p>
            <a:r>
              <a:rPr lang="en-US" sz="2400" b="1" dirty="0">
                <a:solidFill>
                  <a:srgbClr val="FFFF00"/>
                </a:solidFill>
              </a:rPr>
              <a:t>Drives must adhere to newly-established guidelines (see attached reference guide in packet)</a:t>
            </a:r>
          </a:p>
          <a:p>
            <a:r>
              <a:rPr lang="en-US" sz="2400" b="1" dirty="0"/>
              <a:t>Starting new clubs is not recommended</a:t>
            </a:r>
          </a:p>
          <a:p>
            <a:pPr lvl="1"/>
            <a:r>
              <a:rPr lang="en-US" sz="2200" b="1" dirty="0"/>
              <a:t>Timing</a:t>
            </a:r>
          </a:p>
          <a:p>
            <a:pPr lvl="1"/>
            <a:r>
              <a:rPr lang="en-US" sz="2200" b="1" dirty="0"/>
              <a:t>Saturation</a:t>
            </a:r>
          </a:p>
          <a:p>
            <a:r>
              <a:rPr lang="en-US" sz="2400" b="1" dirty="0"/>
              <a:t>Fundraisers are not recommended</a:t>
            </a:r>
          </a:p>
          <a:p>
            <a:pPr lvl="1"/>
            <a:r>
              <a:rPr lang="en-US" sz="2200" b="1" dirty="0"/>
              <a:t>Weak presentation on college apps</a:t>
            </a:r>
          </a:p>
          <a:p>
            <a:pPr lvl="1"/>
            <a:r>
              <a:rPr lang="en-US" sz="2200" b="1" dirty="0"/>
              <a:t>Lack of student interest and project impact</a:t>
            </a:r>
          </a:p>
          <a:p>
            <a:pPr lvl="1"/>
            <a:r>
              <a:rPr lang="en-US" sz="2200" b="1" dirty="0"/>
              <a:t>No $ may leave building/go to outside organizations</a:t>
            </a:r>
          </a:p>
          <a:p>
            <a:pPr lvl="1"/>
            <a:r>
              <a:rPr lang="en-US" sz="2200" b="1" dirty="0"/>
              <a:t>No solicitation of GLK-UAIS staff, please!</a:t>
            </a:r>
          </a:p>
        </p:txBody>
      </p:sp>
    </p:spTree>
    <p:extLst>
      <p:ext uri="{BB962C8B-B14F-4D97-AF65-F5344CB8AC3E}">
        <p14:creationId xmlns:p14="http://schemas.microsoft.com/office/powerpoint/2010/main" val="384663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How to “Reserve” a CAS Project?</a:t>
            </a:r>
          </a:p>
        </p:txBody>
      </p:sp>
      <p:sp>
        <p:nvSpPr>
          <p:cNvPr id="3" name="Content Placeholder 2"/>
          <p:cNvSpPr>
            <a:spLocks noGrp="1"/>
          </p:cNvSpPr>
          <p:nvPr>
            <p:ph idx="1"/>
          </p:nvPr>
        </p:nvSpPr>
        <p:spPr>
          <a:xfrm>
            <a:off x="349251" y="698500"/>
            <a:ext cx="8682038" cy="5873749"/>
          </a:xfrm>
        </p:spPr>
        <p:txBody>
          <a:bodyPr>
            <a:normAutofit/>
          </a:bodyPr>
          <a:lstStyle/>
          <a:p>
            <a:endParaRPr lang="en-US" sz="2800" dirty="0">
              <a:latin typeface="Calibri" pitchFamily="34" charset="0"/>
            </a:endParaRPr>
          </a:p>
          <a:p>
            <a:r>
              <a:rPr lang="en-US" sz="2800" dirty="0">
                <a:solidFill>
                  <a:srgbClr val="FFFF00"/>
                </a:solidFill>
                <a:latin typeface="Calibri" pitchFamily="34" charset="0"/>
              </a:rPr>
              <a:t>Review the flexible requirements for CAS projects.</a:t>
            </a:r>
          </a:p>
          <a:p>
            <a:r>
              <a:rPr lang="en-US" sz="2800" dirty="0">
                <a:solidFill>
                  <a:srgbClr val="FFFF00"/>
                </a:solidFill>
                <a:latin typeface="Calibri" pitchFamily="34" charset="0"/>
              </a:rPr>
              <a:t>Consider adding these notes to page 2:</a:t>
            </a:r>
          </a:p>
          <a:p>
            <a:r>
              <a:rPr lang="en-US" sz="2800" dirty="0">
                <a:latin typeface="Calibri" pitchFamily="34" charset="0"/>
              </a:rPr>
              <a:t>If out of school, approval from CAS advisor is all you need!</a:t>
            </a:r>
          </a:p>
          <a:p>
            <a:r>
              <a:rPr lang="en-US" sz="2800" dirty="0">
                <a:latin typeface="Calibri" pitchFamily="34" charset="0"/>
              </a:rPr>
              <a:t>If in-school, a CAS project is awarded:</a:t>
            </a:r>
          </a:p>
          <a:p>
            <a:pPr lvl="1"/>
            <a:r>
              <a:rPr lang="en-US" sz="2400" dirty="0">
                <a:latin typeface="Calibri" pitchFamily="34" charset="0"/>
              </a:rPr>
              <a:t>If Senate or another club </a:t>
            </a:r>
            <a:r>
              <a:rPr lang="en-US" sz="2400" u="sng" dirty="0">
                <a:latin typeface="Calibri" pitchFamily="34" charset="0"/>
              </a:rPr>
              <a:t>needs</a:t>
            </a:r>
            <a:r>
              <a:rPr lang="en-US" sz="2400" dirty="0">
                <a:latin typeface="Calibri" pitchFamily="34" charset="0"/>
              </a:rPr>
              <a:t> approves it…</a:t>
            </a:r>
          </a:p>
          <a:p>
            <a:pPr lvl="1"/>
            <a:r>
              <a:rPr lang="en-US" sz="2400" dirty="0">
                <a:latin typeface="Calibri" pitchFamily="34" charset="0"/>
              </a:rPr>
              <a:t>AND it is approved at a CAS meeting by your advisor…</a:t>
            </a:r>
          </a:p>
          <a:p>
            <a:pPr lvl="1"/>
            <a:r>
              <a:rPr lang="en-US" sz="2400" dirty="0">
                <a:latin typeface="Calibri" pitchFamily="34" charset="0"/>
              </a:rPr>
              <a:t>It’s yours!</a:t>
            </a:r>
          </a:p>
          <a:p>
            <a:pPr marL="282575" lvl="1" indent="0">
              <a:buNone/>
            </a:pPr>
            <a:endParaRPr lang="en-US" sz="2400" dirty="0">
              <a:latin typeface="Calibri" pitchFamily="34" charset="0"/>
            </a:endParaRP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
        <p:nvSpPr>
          <p:cNvPr id="4" name="TextBox 3"/>
          <p:cNvSpPr txBox="1"/>
          <p:nvPr/>
        </p:nvSpPr>
        <p:spPr>
          <a:xfrm>
            <a:off x="4191000" y="4699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9089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3200" dirty="0"/>
              <a:t>Senate: School Activity Approvals (pg. 8-9)</a:t>
            </a:r>
          </a:p>
        </p:txBody>
      </p:sp>
      <p:sp>
        <p:nvSpPr>
          <p:cNvPr id="3" name="Content Placeholder 2"/>
          <p:cNvSpPr>
            <a:spLocks noGrp="1"/>
          </p:cNvSpPr>
          <p:nvPr>
            <p:ph idx="1"/>
          </p:nvPr>
        </p:nvSpPr>
        <p:spPr>
          <a:xfrm>
            <a:off x="220337" y="1245100"/>
            <a:ext cx="8615191" cy="5612899"/>
          </a:xfrm>
        </p:spPr>
        <p:txBody>
          <a:bodyPr>
            <a:normAutofit/>
          </a:bodyPr>
          <a:lstStyle/>
          <a:p>
            <a:pPr marL="0" indent="0">
              <a:buNone/>
            </a:pPr>
            <a:endParaRPr lang="en-US" b="1" dirty="0"/>
          </a:p>
          <a:p>
            <a:r>
              <a:rPr lang="en-US" sz="2800" b="1" dirty="0"/>
              <a:t>Follow the Senate approval process to be posted in the main hallway next to Madame’s room (334)</a:t>
            </a:r>
          </a:p>
          <a:p>
            <a:r>
              <a:rPr lang="en-US" sz="2800" b="1" dirty="0"/>
              <a:t>Allow 2-3 weeks for Senate approval</a:t>
            </a:r>
          </a:p>
          <a:p>
            <a:r>
              <a:rPr lang="en-US" sz="2800" b="1" dirty="0"/>
              <a:t>Events outside the building or confined within a club do not need Senate approval</a:t>
            </a:r>
          </a:p>
          <a:p>
            <a:endParaRPr lang="en-US" b="1" dirty="0"/>
          </a:p>
        </p:txBody>
      </p:sp>
    </p:spTree>
    <p:extLst>
      <p:ext uri="{BB962C8B-B14F-4D97-AF65-F5344CB8AC3E}">
        <p14:creationId xmlns:p14="http://schemas.microsoft.com/office/powerpoint/2010/main" val="3258209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UAIS CAS Website Exploration</a:t>
            </a:r>
          </a:p>
        </p:txBody>
      </p:sp>
      <p:sp>
        <p:nvSpPr>
          <p:cNvPr id="3" name="Content Placeholder 2"/>
          <p:cNvSpPr>
            <a:spLocks noGrp="1"/>
          </p:cNvSpPr>
          <p:nvPr>
            <p:ph idx="1"/>
          </p:nvPr>
        </p:nvSpPr>
        <p:spPr>
          <a:xfrm>
            <a:off x="349251" y="698500"/>
            <a:ext cx="8682038" cy="5873749"/>
          </a:xfrm>
        </p:spPr>
        <p:txBody>
          <a:bodyPr>
            <a:normAutofit/>
          </a:bodyPr>
          <a:lstStyle/>
          <a:p>
            <a:pPr marL="0" indent="0">
              <a:buNone/>
            </a:pPr>
            <a:r>
              <a:rPr lang="en-US" sz="2800" dirty="0">
                <a:latin typeface="Calibri" pitchFamily="34" charset="0"/>
              </a:rPr>
              <a:t>You have 15-20 minutes to explore the uaiscas.com website.  Important objectives during this time:</a:t>
            </a:r>
          </a:p>
          <a:p>
            <a:r>
              <a:rPr lang="en-US" sz="2800" dirty="0">
                <a:latin typeface="Calibri" pitchFamily="34" charset="0"/>
              </a:rPr>
              <a:t>Look over the extended lists of possibilities for all three CAS strands (creativity, activity, service)</a:t>
            </a:r>
          </a:p>
          <a:p>
            <a:r>
              <a:rPr lang="en-US" sz="2800" dirty="0">
                <a:latin typeface="Calibri" pitchFamily="34" charset="0"/>
              </a:rPr>
              <a:t>Look over possible CAS projects (or see if these spark a novel idea of your own)</a:t>
            </a:r>
          </a:p>
          <a:p>
            <a:r>
              <a:rPr lang="en-US" sz="2800" dirty="0">
                <a:latin typeface="Calibri" pitchFamily="34" charset="0"/>
              </a:rPr>
              <a:t>If interested in fundraising, look at specific rules and policies listed on the website and poster boards</a:t>
            </a:r>
          </a:p>
          <a:p>
            <a:r>
              <a:rPr lang="en-US" sz="2800" dirty="0">
                <a:latin typeface="Calibri" pitchFamily="34" charset="0"/>
              </a:rPr>
              <a:t>Visit Mr. Spear with specific questions</a:t>
            </a: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
        <p:nvSpPr>
          <p:cNvPr id="4" name="TextBox 3"/>
          <p:cNvSpPr txBox="1"/>
          <p:nvPr/>
        </p:nvSpPr>
        <p:spPr>
          <a:xfrm>
            <a:off x="4191000" y="4699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32106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Questions about CAS Experiences/Project</a:t>
            </a:r>
          </a:p>
        </p:txBody>
      </p:sp>
      <p:sp>
        <p:nvSpPr>
          <p:cNvPr id="3" name="Content Placeholder 2"/>
          <p:cNvSpPr>
            <a:spLocks noGrp="1"/>
          </p:cNvSpPr>
          <p:nvPr>
            <p:ph idx="1"/>
          </p:nvPr>
        </p:nvSpPr>
        <p:spPr>
          <a:xfrm>
            <a:off x="349251" y="698500"/>
            <a:ext cx="8682038" cy="5873749"/>
          </a:xfrm>
        </p:spPr>
        <p:txBody>
          <a:bodyPr>
            <a:normAutofit/>
          </a:bodyPr>
          <a:lstStyle/>
          <a:p>
            <a:pPr marL="0" indent="0">
              <a:buNone/>
            </a:pPr>
            <a:endParaRPr lang="en-US" sz="2800" dirty="0">
              <a:latin typeface="Calibri" pitchFamily="34" charset="0"/>
            </a:endParaRPr>
          </a:p>
          <a:p>
            <a:r>
              <a:rPr lang="en-US" sz="2800" dirty="0">
                <a:latin typeface="Calibri" pitchFamily="34" charset="0"/>
              </a:rPr>
              <a:t>You should be able to understand the definitions of creativity, activity and service.</a:t>
            </a:r>
          </a:p>
          <a:p>
            <a:r>
              <a:rPr lang="en-US" sz="2800" dirty="0">
                <a:latin typeface="Calibri" pitchFamily="34" charset="0"/>
              </a:rPr>
              <a:t>You should understand the ways that politics/religion can and cannot count for CAS</a:t>
            </a:r>
          </a:p>
          <a:p>
            <a:r>
              <a:rPr lang="en-US" sz="2800" dirty="0">
                <a:latin typeface="Calibri" pitchFamily="34" charset="0"/>
              </a:rPr>
              <a:t>You should have a comfortable idea of examples of CAS experiences and begin thinking about how they may apply to you</a:t>
            </a:r>
          </a:p>
          <a:p>
            <a:r>
              <a:rPr lang="en-US" sz="2800" dirty="0">
                <a:latin typeface="Calibri" pitchFamily="34" charset="0"/>
              </a:rPr>
              <a:t>You should have a general understanding of how fundraising and drives work</a:t>
            </a:r>
          </a:p>
          <a:p>
            <a:endParaRPr lang="en-US" sz="2800" dirty="0">
              <a:latin typeface="Calibri" pitchFamily="34" charset="0"/>
            </a:endParaRPr>
          </a:p>
        </p:txBody>
      </p:sp>
      <p:sp>
        <p:nvSpPr>
          <p:cNvPr id="4" name="TextBox 3"/>
          <p:cNvSpPr txBox="1"/>
          <p:nvPr/>
        </p:nvSpPr>
        <p:spPr>
          <a:xfrm>
            <a:off x="4191000" y="4699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69297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CAS Training: Part 2</a:t>
            </a:r>
          </a:p>
        </p:txBody>
      </p:sp>
      <p:sp>
        <p:nvSpPr>
          <p:cNvPr id="3" name="Content Placeholder 2"/>
          <p:cNvSpPr>
            <a:spLocks noGrp="1"/>
          </p:cNvSpPr>
          <p:nvPr>
            <p:ph idx="1"/>
          </p:nvPr>
        </p:nvSpPr>
        <p:spPr>
          <a:xfrm>
            <a:off x="381001" y="1238250"/>
            <a:ext cx="8763000" cy="5121453"/>
          </a:xfrm>
        </p:spPr>
        <p:txBody>
          <a:bodyPr>
            <a:normAutofit/>
          </a:bodyPr>
          <a:lstStyle/>
          <a:p>
            <a:r>
              <a:rPr lang="en-US" sz="2400" b="1" dirty="0"/>
              <a:t>Q&amp;A from Exploration of Strands and Fundraising and Review of CAS Project Requirements</a:t>
            </a:r>
          </a:p>
          <a:p>
            <a:r>
              <a:rPr lang="en-US" sz="2400" dirty="0">
                <a:latin typeface="Calibri" pitchFamily="34" charset="0"/>
              </a:rPr>
              <a:t>Part IV: UAIS Electives</a:t>
            </a:r>
          </a:p>
          <a:p>
            <a:r>
              <a:rPr lang="en-US" sz="2400" dirty="0">
                <a:latin typeface="Calibri" pitchFamily="34" charset="0"/>
              </a:rPr>
              <a:t>Part V: Roles and Responsibilities</a:t>
            </a:r>
          </a:p>
          <a:p>
            <a:pPr lvl="1"/>
            <a:r>
              <a:rPr lang="en-US" sz="2400" b="1" dirty="0"/>
              <a:t>Coordinator</a:t>
            </a:r>
          </a:p>
          <a:p>
            <a:pPr lvl="1"/>
            <a:r>
              <a:rPr lang="en-US" sz="2400" b="1" dirty="0"/>
              <a:t>Advisor</a:t>
            </a:r>
          </a:p>
          <a:p>
            <a:pPr lvl="1"/>
            <a:r>
              <a:rPr lang="en-US" sz="2400" b="1" dirty="0"/>
              <a:t>Supervisors (and Supervisor Forms)</a:t>
            </a:r>
          </a:p>
          <a:p>
            <a:pPr lvl="1"/>
            <a:r>
              <a:rPr lang="en-US" sz="2400" b="1" dirty="0"/>
              <a:t>Diploma Candidates</a:t>
            </a:r>
            <a:endParaRPr lang="en-US" sz="2400" dirty="0">
              <a:latin typeface="Calibri" pitchFamily="34" charset="0"/>
            </a:endParaRPr>
          </a:p>
          <a:p>
            <a:r>
              <a:rPr lang="en-US" sz="2400" dirty="0">
                <a:latin typeface="Calibri" pitchFamily="34" charset="0"/>
              </a:rPr>
              <a:t>Part VI: </a:t>
            </a:r>
            <a:r>
              <a:rPr lang="en-US" sz="2400">
                <a:latin typeface="Calibri" pitchFamily="34" charset="0"/>
              </a:rPr>
              <a:t>Managebac Training</a:t>
            </a:r>
          </a:p>
          <a:p>
            <a:r>
              <a:rPr lang="en-US" sz="2400" dirty="0">
                <a:latin typeface="Calibri" pitchFamily="34" charset="0"/>
              </a:rPr>
              <a:t>Part VII: Summer Preparation &amp; The CAS Interview Process</a:t>
            </a:r>
          </a:p>
        </p:txBody>
      </p:sp>
    </p:spTree>
    <p:extLst>
      <p:ext uri="{BB962C8B-B14F-4D97-AF65-F5344CB8AC3E}">
        <p14:creationId xmlns:p14="http://schemas.microsoft.com/office/powerpoint/2010/main" val="21240253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6675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Electives and CAS (pg. 9)</a:t>
            </a:r>
          </a:p>
        </p:txBody>
      </p:sp>
      <p:sp>
        <p:nvSpPr>
          <p:cNvPr id="3" name="Content Placeholder 2"/>
          <p:cNvSpPr>
            <a:spLocks noGrp="1"/>
          </p:cNvSpPr>
          <p:nvPr>
            <p:ph idx="1"/>
          </p:nvPr>
        </p:nvSpPr>
        <p:spPr>
          <a:xfrm>
            <a:off x="349251" y="698500"/>
            <a:ext cx="8682038" cy="5873749"/>
          </a:xfrm>
        </p:spPr>
        <p:txBody>
          <a:bodyPr>
            <a:normAutofit/>
          </a:bodyPr>
          <a:lstStyle/>
          <a:p>
            <a:endParaRPr lang="en-US" sz="2800" dirty="0">
              <a:latin typeface="Calibri" pitchFamily="34" charset="0"/>
            </a:endParaRPr>
          </a:p>
          <a:p>
            <a:r>
              <a:rPr lang="en-US" sz="2800" dirty="0">
                <a:latin typeface="Calibri" pitchFamily="34" charset="0"/>
              </a:rPr>
              <a:t>Limited to 50 hours maximum, any way you want</a:t>
            </a:r>
          </a:p>
          <a:p>
            <a:r>
              <a:rPr lang="en-US" sz="2800" dirty="0">
                <a:latin typeface="Calibri" pitchFamily="34" charset="0"/>
              </a:rPr>
              <a:t>Must meet the four aims of CAS</a:t>
            </a:r>
          </a:p>
          <a:p>
            <a:r>
              <a:rPr lang="en-US" sz="2800" dirty="0">
                <a:latin typeface="Calibri" pitchFamily="34" charset="0"/>
              </a:rPr>
              <a:t>Must be outside IB diploma testing subjects</a:t>
            </a:r>
          </a:p>
          <a:p>
            <a:r>
              <a:rPr lang="en-US" sz="2800" dirty="0">
                <a:latin typeface="Calibri" pitchFamily="34" charset="0"/>
              </a:rPr>
              <a:t>Not eligible for CAS Project completion</a:t>
            </a:r>
          </a:p>
          <a:p>
            <a:r>
              <a:rPr lang="en-US" sz="2800" dirty="0">
                <a:latin typeface="Calibri" pitchFamily="34" charset="0"/>
              </a:rPr>
              <a:t>Not recommended for senior year</a:t>
            </a:r>
          </a:p>
          <a:p>
            <a:r>
              <a:rPr lang="en-US" sz="2800" dirty="0">
                <a:latin typeface="Calibri" pitchFamily="34" charset="0"/>
              </a:rPr>
              <a:t>Schedule-dependent opportunities</a:t>
            </a:r>
          </a:p>
          <a:p>
            <a:pPr marL="0" indent="0">
              <a:buNone/>
            </a:pPr>
            <a:endParaRPr lang="en-US" sz="2800" dirty="0">
              <a:latin typeface="Calibri" pitchFamily="34" charset="0"/>
            </a:endParaRPr>
          </a:p>
          <a:p>
            <a:pPr marL="0" indent="0">
              <a:buNone/>
            </a:pPr>
            <a:endParaRPr lang="en-US" sz="2800" dirty="0">
              <a:latin typeface="Calibri" pitchFamily="34" charset="0"/>
            </a:endParaRPr>
          </a:p>
        </p:txBody>
      </p:sp>
      <p:sp>
        <p:nvSpPr>
          <p:cNvPr id="4" name="TextBox 3"/>
          <p:cNvSpPr txBox="1"/>
          <p:nvPr/>
        </p:nvSpPr>
        <p:spPr>
          <a:xfrm>
            <a:off x="4191000" y="4699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1509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Part V: CAS Roles</a:t>
            </a:r>
          </a:p>
        </p:txBody>
      </p:sp>
      <p:sp>
        <p:nvSpPr>
          <p:cNvPr id="3" name="Content Placeholder 2"/>
          <p:cNvSpPr>
            <a:spLocks noGrp="1"/>
          </p:cNvSpPr>
          <p:nvPr>
            <p:ph idx="1"/>
          </p:nvPr>
        </p:nvSpPr>
        <p:spPr>
          <a:xfrm>
            <a:off x="381001" y="1238250"/>
            <a:ext cx="8763000" cy="4936039"/>
          </a:xfrm>
        </p:spPr>
        <p:txBody>
          <a:bodyPr>
            <a:normAutofit/>
          </a:bodyPr>
          <a:lstStyle/>
          <a:p>
            <a:endParaRPr lang="en-US" sz="2400" b="1" dirty="0"/>
          </a:p>
          <a:p>
            <a:r>
              <a:rPr lang="en-US" sz="2400" b="1" dirty="0"/>
              <a:t>Roles of Individuals in CAS </a:t>
            </a:r>
            <a:r>
              <a:rPr lang="en-US" b="1" dirty="0"/>
              <a:t>Coordinator</a:t>
            </a:r>
          </a:p>
          <a:p>
            <a:pPr lvl="1"/>
            <a:r>
              <a:rPr lang="en-US" b="1" dirty="0"/>
              <a:t>Coordinator</a:t>
            </a:r>
          </a:p>
          <a:p>
            <a:pPr lvl="1"/>
            <a:r>
              <a:rPr lang="en-US" b="1" dirty="0"/>
              <a:t>Advisors</a:t>
            </a:r>
          </a:p>
          <a:p>
            <a:pPr lvl="1"/>
            <a:r>
              <a:rPr lang="en-US" b="1" dirty="0"/>
              <a:t>Supervisors (and Supervisor Forms)</a:t>
            </a:r>
          </a:p>
          <a:p>
            <a:pPr lvl="1"/>
            <a:r>
              <a:rPr lang="en-US" b="1" dirty="0"/>
              <a:t>Diploma Candidates</a:t>
            </a:r>
            <a:endParaRPr lang="en-US" sz="2400" b="1" dirty="0"/>
          </a:p>
          <a:p>
            <a:r>
              <a:rPr lang="en-US" sz="2400" b="1" dirty="0"/>
              <a:t>CAS Supervision </a:t>
            </a:r>
          </a:p>
          <a:p>
            <a:pPr lvl="1"/>
            <a:r>
              <a:rPr lang="en-US" b="1" dirty="0"/>
              <a:t>Forms &amp; Safety Issues</a:t>
            </a:r>
          </a:p>
          <a:p>
            <a:pPr lvl="1"/>
            <a:r>
              <a:rPr lang="en-US" b="1" dirty="0"/>
              <a:t>Solitary CAS Experiences</a:t>
            </a:r>
          </a:p>
        </p:txBody>
      </p:sp>
    </p:spTree>
    <p:extLst>
      <p:ext uri="{BB962C8B-B14F-4D97-AF65-F5344CB8AC3E}">
        <p14:creationId xmlns:p14="http://schemas.microsoft.com/office/powerpoint/2010/main" val="28250538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Defining Roles in CAS (pg.9-10)</a:t>
            </a:r>
          </a:p>
        </p:txBody>
      </p:sp>
      <p:sp>
        <p:nvSpPr>
          <p:cNvPr id="3" name="Content Placeholder 2"/>
          <p:cNvSpPr>
            <a:spLocks noGrp="1"/>
          </p:cNvSpPr>
          <p:nvPr>
            <p:ph idx="1"/>
          </p:nvPr>
        </p:nvSpPr>
        <p:spPr>
          <a:xfrm>
            <a:off x="381001" y="1238250"/>
            <a:ext cx="8763000" cy="4936039"/>
          </a:xfrm>
        </p:spPr>
        <p:txBody>
          <a:bodyPr>
            <a:normAutofit/>
          </a:bodyPr>
          <a:lstStyle/>
          <a:p>
            <a:pPr marL="0" indent="0">
              <a:buNone/>
            </a:pPr>
            <a:r>
              <a:rPr lang="en-US" sz="2400" b="1" dirty="0"/>
              <a:t>There are four types of individuals involved in the CAS </a:t>
            </a:r>
            <a:r>
              <a:rPr lang="en-US" sz="2400" b="1" dirty="0" err="1"/>
              <a:t>programme</a:t>
            </a:r>
            <a:r>
              <a:rPr lang="en-US" sz="2400" b="1" dirty="0"/>
              <a:t>, which include:</a:t>
            </a:r>
          </a:p>
          <a:p>
            <a:pPr marL="0" indent="0">
              <a:buNone/>
            </a:pPr>
            <a:endParaRPr lang="en-US" sz="2400" b="1" dirty="0"/>
          </a:p>
          <a:p>
            <a:pPr>
              <a:buFont typeface="Wingdings" panose="05000000000000000000" pitchFamily="2" charset="2"/>
              <a:buChar char="ü"/>
            </a:pPr>
            <a:r>
              <a:rPr lang="en-US" sz="2400" b="1" dirty="0"/>
              <a:t>CAS Coordinator</a:t>
            </a:r>
          </a:p>
          <a:p>
            <a:pPr>
              <a:buFont typeface="Wingdings" panose="05000000000000000000" pitchFamily="2" charset="2"/>
              <a:buChar char="ü"/>
            </a:pPr>
            <a:r>
              <a:rPr lang="en-US" sz="2400" b="1" dirty="0"/>
              <a:t>CAS (AMES) Advisors</a:t>
            </a:r>
          </a:p>
          <a:p>
            <a:pPr>
              <a:buFont typeface="Wingdings" panose="05000000000000000000" pitchFamily="2" charset="2"/>
              <a:buChar char="ü"/>
            </a:pPr>
            <a:r>
              <a:rPr lang="en-US" sz="2400" b="1" dirty="0"/>
              <a:t>Diploma Candidates (Students)</a:t>
            </a:r>
          </a:p>
          <a:p>
            <a:pPr>
              <a:buFont typeface="Wingdings" panose="05000000000000000000" pitchFamily="2" charset="2"/>
              <a:buChar char="ü"/>
            </a:pPr>
            <a:r>
              <a:rPr lang="en-US" sz="2400" b="1" dirty="0"/>
              <a:t>CAS Supervisors</a:t>
            </a:r>
          </a:p>
          <a:p>
            <a:pPr>
              <a:buFont typeface="Wingdings" panose="05000000000000000000" pitchFamily="2" charset="2"/>
              <a:buChar char="ü"/>
            </a:pPr>
            <a:endParaRPr lang="en-US" sz="2400" b="1" dirty="0"/>
          </a:p>
        </p:txBody>
      </p:sp>
    </p:spTree>
    <p:extLst>
      <p:ext uri="{BB962C8B-B14F-4D97-AF65-F5344CB8AC3E}">
        <p14:creationId xmlns:p14="http://schemas.microsoft.com/office/powerpoint/2010/main" val="3897913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3600" dirty="0"/>
              <a:t>What does the CAS coordinator do? (pg. 7)</a:t>
            </a:r>
          </a:p>
        </p:txBody>
      </p:sp>
      <p:sp>
        <p:nvSpPr>
          <p:cNvPr id="3" name="Content Placeholder 2"/>
          <p:cNvSpPr>
            <a:spLocks noGrp="1"/>
          </p:cNvSpPr>
          <p:nvPr>
            <p:ph idx="1"/>
          </p:nvPr>
        </p:nvSpPr>
        <p:spPr>
          <a:xfrm>
            <a:off x="601579" y="1245101"/>
            <a:ext cx="8542422" cy="4929188"/>
          </a:xfrm>
        </p:spPr>
        <p:txBody>
          <a:bodyPr>
            <a:normAutofit fontScale="92500" lnSpcReduction="20000"/>
          </a:bodyPr>
          <a:lstStyle/>
          <a:p>
            <a:pPr>
              <a:buFont typeface="Wingdings" charset="2"/>
              <a:buChar char="ü"/>
            </a:pPr>
            <a:r>
              <a:rPr lang="en-US" sz="2400" dirty="0"/>
              <a:t>Develop and maintain all UAIS policy statements</a:t>
            </a:r>
          </a:p>
          <a:p>
            <a:pPr>
              <a:buFont typeface="Wingdings" charset="2"/>
              <a:buChar char="ü"/>
            </a:pPr>
            <a:r>
              <a:rPr lang="en-US" sz="2400" dirty="0"/>
              <a:t>Provide training to all staff and students</a:t>
            </a:r>
          </a:p>
          <a:p>
            <a:pPr>
              <a:buFont typeface="Wingdings" charset="2"/>
              <a:buChar char="ü"/>
            </a:pPr>
            <a:r>
              <a:rPr lang="en-US" sz="2400" dirty="0">
                <a:solidFill>
                  <a:srgbClr val="FFFF00"/>
                </a:solidFill>
              </a:rPr>
              <a:t>Provide access to CAS opportunities to students</a:t>
            </a:r>
          </a:p>
          <a:p>
            <a:pPr>
              <a:buFont typeface="Wingdings" charset="2"/>
              <a:buChar char="ü"/>
            </a:pPr>
            <a:r>
              <a:rPr lang="en-US" sz="2400" dirty="0">
                <a:solidFill>
                  <a:srgbClr val="FFFF00"/>
                </a:solidFill>
              </a:rPr>
              <a:t>Problem-solve with students for CAS ideas</a:t>
            </a:r>
          </a:p>
          <a:p>
            <a:pPr>
              <a:buFont typeface="Wingdings" charset="2"/>
              <a:buChar char="ü"/>
            </a:pPr>
            <a:r>
              <a:rPr lang="en-US" sz="2400" dirty="0"/>
              <a:t>Train supervisors, whenever possible</a:t>
            </a:r>
          </a:p>
          <a:p>
            <a:pPr>
              <a:buFont typeface="Wingdings" charset="2"/>
              <a:buChar char="ü"/>
            </a:pPr>
            <a:r>
              <a:rPr lang="en-US" sz="2400" dirty="0"/>
              <a:t>Supervise CAS advisors</a:t>
            </a:r>
          </a:p>
          <a:p>
            <a:pPr>
              <a:buFont typeface="Wingdings" charset="2"/>
              <a:buChar char="ü"/>
            </a:pPr>
            <a:r>
              <a:rPr lang="en-US" sz="2400" dirty="0"/>
              <a:t>Publicize achievements</a:t>
            </a:r>
          </a:p>
          <a:p>
            <a:pPr>
              <a:buFont typeface="Wingdings" charset="2"/>
              <a:buChar char="ü"/>
            </a:pPr>
            <a:r>
              <a:rPr lang="en-US" sz="2400" dirty="0"/>
              <a:t>Resolve student issues and provide guidance whenever necessary</a:t>
            </a:r>
          </a:p>
          <a:p>
            <a:pPr>
              <a:buFont typeface="Wingdings" charset="2"/>
              <a:buChar char="ü"/>
            </a:pPr>
            <a:r>
              <a:rPr lang="en-US" sz="2400" dirty="0"/>
              <a:t>Report achievement to IBO</a:t>
            </a:r>
          </a:p>
          <a:p>
            <a:endParaRPr lang="en-US" dirty="0"/>
          </a:p>
          <a:p>
            <a:endParaRPr lang="en-US" b="1" dirty="0"/>
          </a:p>
        </p:txBody>
      </p:sp>
    </p:spTree>
    <p:extLst>
      <p:ext uri="{BB962C8B-B14F-4D97-AF65-F5344CB8AC3E}">
        <p14:creationId xmlns:p14="http://schemas.microsoft.com/office/powerpoint/2010/main" val="292182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Why CAS?</a:t>
            </a:r>
          </a:p>
        </p:txBody>
      </p:sp>
      <p:sp>
        <p:nvSpPr>
          <p:cNvPr id="3" name="Content Placeholder 2"/>
          <p:cNvSpPr>
            <a:spLocks noGrp="1"/>
          </p:cNvSpPr>
          <p:nvPr>
            <p:ph idx="1"/>
          </p:nvPr>
        </p:nvSpPr>
        <p:spPr>
          <a:xfrm>
            <a:off x="285751" y="1034716"/>
            <a:ext cx="8497302" cy="5520320"/>
          </a:xfrm>
        </p:spPr>
        <p:txBody>
          <a:bodyPr>
            <a:normAutofit/>
          </a:bodyPr>
          <a:lstStyle/>
          <a:p>
            <a:pPr>
              <a:buFont typeface="Wingdings" charset="2"/>
              <a:buChar char="Ø"/>
            </a:pPr>
            <a:r>
              <a:rPr lang="en-GB" sz="3200" dirty="0">
                <a:latin typeface="Calibri" pitchFamily="34" charset="0"/>
              </a:rPr>
              <a:t>The world has little use for socially awkward book worms.</a:t>
            </a:r>
            <a:endParaRPr lang="en-US" sz="3200" dirty="0">
              <a:latin typeface="Calibri" pitchFamily="34" charset="0"/>
            </a:endParaRPr>
          </a:p>
          <a:p>
            <a:pPr marL="0" indent="0">
              <a:buNone/>
            </a:pPr>
            <a:endParaRPr lang="en-GB" sz="3200" dirty="0">
              <a:latin typeface="Calibri" pitchFamily="34" charset="0"/>
            </a:endParaRPr>
          </a:p>
          <a:p>
            <a:pPr>
              <a:buFont typeface="Wingdings" charset="2"/>
              <a:buChar char="Ø"/>
            </a:pPr>
            <a:r>
              <a:rPr lang="en-GB" sz="3200" dirty="0">
                <a:latin typeface="Calibri" pitchFamily="34" charset="0"/>
              </a:rPr>
              <a:t>CAS is experiential life-learning that cannot duplicated in the classroom setting.  </a:t>
            </a:r>
          </a:p>
          <a:p>
            <a:pPr marL="0" indent="0">
              <a:buNone/>
            </a:pPr>
            <a:endParaRPr lang="en-GB" sz="3200" dirty="0">
              <a:latin typeface="Calibri" pitchFamily="34" charset="0"/>
            </a:endParaRPr>
          </a:p>
          <a:p>
            <a:pPr>
              <a:buFont typeface="Wingdings" charset="2"/>
              <a:buChar char="Ø"/>
            </a:pPr>
            <a:r>
              <a:rPr lang="en-GB" sz="3200" dirty="0">
                <a:latin typeface="Calibri" pitchFamily="34" charset="0"/>
              </a:rPr>
              <a:t>Your GPA and ACT/SAT alone will no longer get you into your dream school or earn you that scholarship.</a:t>
            </a:r>
          </a:p>
          <a:p>
            <a:pPr marL="0" indent="0">
              <a:buNone/>
            </a:pPr>
            <a:endParaRPr lang="en-GB" sz="3200" dirty="0">
              <a:latin typeface="Calibri" pitchFamily="34" charset="0"/>
            </a:endParaRPr>
          </a:p>
        </p:txBody>
      </p:sp>
    </p:spTree>
    <p:extLst>
      <p:ext uri="{BB962C8B-B14F-4D97-AF65-F5344CB8AC3E}">
        <p14:creationId xmlns:p14="http://schemas.microsoft.com/office/powerpoint/2010/main" val="40428528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What do CAS advisors do?</a:t>
            </a:r>
          </a:p>
        </p:txBody>
      </p:sp>
      <p:sp>
        <p:nvSpPr>
          <p:cNvPr id="3" name="Content Placeholder 2"/>
          <p:cNvSpPr>
            <a:spLocks noGrp="1"/>
          </p:cNvSpPr>
          <p:nvPr>
            <p:ph idx="1"/>
          </p:nvPr>
        </p:nvSpPr>
        <p:spPr>
          <a:xfrm>
            <a:off x="601579" y="1245101"/>
            <a:ext cx="8542422" cy="4929188"/>
          </a:xfrm>
        </p:spPr>
        <p:txBody>
          <a:bodyPr>
            <a:normAutofit/>
          </a:bodyPr>
          <a:lstStyle/>
          <a:p>
            <a:pPr>
              <a:buNone/>
            </a:pPr>
            <a:r>
              <a:rPr lang="en-US" dirty="0"/>
              <a:t>Your CAS advisor is your AMES advisor, who:</a:t>
            </a:r>
          </a:p>
          <a:p>
            <a:pPr>
              <a:buFont typeface="Wingdings" charset="2"/>
              <a:buChar char="ü"/>
            </a:pPr>
            <a:r>
              <a:rPr lang="en-US" dirty="0"/>
              <a:t>Approves CAS experiences/projects at CAS meetings</a:t>
            </a:r>
          </a:p>
          <a:p>
            <a:pPr>
              <a:buFont typeface="Wingdings" charset="2"/>
              <a:buChar char="ü"/>
            </a:pPr>
            <a:r>
              <a:rPr lang="en-US" dirty="0"/>
              <a:t>Monitors CAS programme and student reflections</a:t>
            </a:r>
          </a:p>
          <a:p>
            <a:pPr>
              <a:buFont typeface="Wingdings" charset="2"/>
              <a:buChar char="ü"/>
            </a:pPr>
            <a:r>
              <a:rPr lang="en-US" dirty="0"/>
              <a:t>Helps students develop and alter goals</a:t>
            </a:r>
          </a:p>
          <a:p>
            <a:pPr>
              <a:buFont typeface="Wingdings" charset="2"/>
              <a:buChar char="ü"/>
            </a:pPr>
            <a:r>
              <a:rPr lang="en-US" dirty="0"/>
              <a:t>Verifies involvement of CAS supervisors</a:t>
            </a:r>
          </a:p>
          <a:p>
            <a:pPr>
              <a:buFont typeface="Wingdings" charset="2"/>
              <a:buChar char="ü"/>
            </a:pPr>
            <a:r>
              <a:rPr lang="en-US" dirty="0"/>
              <a:t>Discusses major concerns with coordinator</a:t>
            </a:r>
          </a:p>
          <a:p>
            <a:pPr>
              <a:buFont typeface="Wingdings" charset="2"/>
              <a:buChar char="ü"/>
            </a:pPr>
            <a:r>
              <a:rPr lang="en-US" dirty="0"/>
              <a:t>Helps troubleshoot potential issues</a:t>
            </a:r>
          </a:p>
          <a:p>
            <a:pPr>
              <a:buFont typeface="Wingdings" charset="2"/>
              <a:buChar char="ü"/>
            </a:pPr>
            <a:r>
              <a:rPr lang="en-US" dirty="0"/>
              <a:t>Makes final recommendations to coordinator</a:t>
            </a:r>
          </a:p>
          <a:p>
            <a:endParaRPr lang="en-US" dirty="0"/>
          </a:p>
          <a:p>
            <a:endParaRPr lang="en-US" b="1" dirty="0"/>
          </a:p>
        </p:txBody>
      </p:sp>
    </p:spTree>
    <p:extLst>
      <p:ext uri="{BB962C8B-B14F-4D97-AF65-F5344CB8AC3E}">
        <p14:creationId xmlns:p14="http://schemas.microsoft.com/office/powerpoint/2010/main" val="36441000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CAS Student Responsibilities</a:t>
            </a:r>
          </a:p>
        </p:txBody>
      </p:sp>
      <p:sp>
        <p:nvSpPr>
          <p:cNvPr id="3" name="Content Placeholder 2"/>
          <p:cNvSpPr>
            <a:spLocks noGrp="1"/>
          </p:cNvSpPr>
          <p:nvPr>
            <p:ph idx="1"/>
          </p:nvPr>
        </p:nvSpPr>
        <p:spPr>
          <a:xfrm>
            <a:off x="286439" y="1245100"/>
            <a:ext cx="8857561" cy="5243835"/>
          </a:xfrm>
        </p:spPr>
        <p:txBody>
          <a:bodyPr>
            <a:normAutofit fontScale="92500" lnSpcReduction="10000"/>
          </a:bodyPr>
          <a:lstStyle/>
          <a:p>
            <a:pPr marL="514350" indent="-514350">
              <a:buFontTx/>
              <a:buAutoNum type="arabicPeriod"/>
            </a:pPr>
            <a:r>
              <a:rPr lang="en-GB" sz="2800" dirty="0">
                <a:latin typeface="Calibri" pitchFamily="34" charset="0"/>
              </a:rPr>
              <a:t>Self-review prior to beginning CAS experiences</a:t>
            </a:r>
          </a:p>
          <a:p>
            <a:pPr marL="514350" indent="-514350">
              <a:buFontTx/>
              <a:buAutoNum type="arabicPeriod"/>
            </a:pPr>
            <a:r>
              <a:rPr lang="en-GB" sz="2800" dirty="0">
                <a:latin typeface="Calibri" pitchFamily="34" charset="0"/>
              </a:rPr>
              <a:t>Set personal goals</a:t>
            </a:r>
          </a:p>
          <a:p>
            <a:pPr marL="514350" indent="-514350">
              <a:buFontTx/>
              <a:buAutoNum type="arabicPeriod"/>
            </a:pPr>
            <a:r>
              <a:rPr lang="en-GB" sz="2800" dirty="0">
                <a:latin typeface="Calibri" pitchFamily="34" charset="0"/>
              </a:rPr>
              <a:t>Initiate, complete, and reflect on CAS for at least 18 months</a:t>
            </a:r>
          </a:p>
          <a:p>
            <a:pPr marL="514350" indent="-514350">
              <a:buFontTx/>
              <a:buAutoNum type="arabicPeriod"/>
            </a:pPr>
            <a:r>
              <a:rPr lang="en-GB" sz="2800" dirty="0">
                <a:latin typeface="Calibri" pitchFamily="34" charset="0"/>
              </a:rPr>
              <a:t>Meet/Communicate with advisor (likely more than 5 times)</a:t>
            </a:r>
          </a:p>
          <a:p>
            <a:pPr marL="514350" indent="-514350">
              <a:buFontTx/>
              <a:buAutoNum type="arabicPeriod"/>
            </a:pPr>
            <a:r>
              <a:rPr lang="en-GB" sz="2800" dirty="0">
                <a:latin typeface="Calibri" pitchFamily="34" charset="0"/>
              </a:rPr>
              <a:t>Take part in range of diverse experiences</a:t>
            </a:r>
          </a:p>
          <a:p>
            <a:pPr marL="514350" indent="-514350">
              <a:buFontTx/>
              <a:buAutoNum type="arabicPeriod"/>
            </a:pPr>
            <a:r>
              <a:rPr lang="en-GB" sz="2800" dirty="0">
                <a:latin typeface="Calibri" pitchFamily="34" charset="0"/>
              </a:rPr>
              <a:t>Keep records on uais.managebac.com</a:t>
            </a:r>
          </a:p>
          <a:p>
            <a:pPr marL="514350" indent="-514350">
              <a:buFontTx/>
              <a:buAutoNum type="arabicPeriod"/>
            </a:pPr>
            <a:r>
              <a:rPr lang="en-GB" sz="2800" dirty="0">
                <a:latin typeface="Calibri" pitchFamily="34" charset="0"/>
              </a:rPr>
              <a:t>Show evidence of 7 learning outcomes</a:t>
            </a:r>
          </a:p>
          <a:p>
            <a:pPr marL="514350" indent="-514350">
              <a:buFontTx/>
              <a:buAutoNum type="arabicPeriod"/>
            </a:pPr>
            <a:r>
              <a:rPr lang="en-GB" sz="2800" dirty="0">
                <a:latin typeface="Calibri" pitchFamily="34" charset="0"/>
              </a:rPr>
              <a:t>Provide necessary documentation for approval and completion of experiences</a:t>
            </a:r>
          </a:p>
          <a:p>
            <a:endParaRPr lang="en-US" b="1" dirty="0"/>
          </a:p>
        </p:txBody>
      </p:sp>
    </p:spTree>
    <p:extLst>
      <p:ext uri="{BB962C8B-B14F-4D97-AF65-F5344CB8AC3E}">
        <p14:creationId xmlns:p14="http://schemas.microsoft.com/office/powerpoint/2010/main" val="325820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Who are CAS supervisors?</a:t>
            </a:r>
          </a:p>
        </p:txBody>
      </p:sp>
      <p:sp>
        <p:nvSpPr>
          <p:cNvPr id="3" name="Content Placeholder 2"/>
          <p:cNvSpPr>
            <a:spLocks noGrp="1"/>
          </p:cNvSpPr>
          <p:nvPr>
            <p:ph idx="1"/>
          </p:nvPr>
        </p:nvSpPr>
        <p:spPr>
          <a:xfrm>
            <a:off x="308472" y="1245101"/>
            <a:ext cx="8835529" cy="5513904"/>
          </a:xfrm>
        </p:spPr>
        <p:txBody>
          <a:bodyPr>
            <a:normAutofit/>
          </a:bodyPr>
          <a:lstStyle/>
          <a:p>
            <a:pPr>
              <a:buFont typeface="Wingdings" charset="2"/>
              <a:buChar char="ü"/>
            </a:pPr>
            <a:r>
              <a:rPr lang="en-US" sz="3200" dirty="0"/>
              <a:t> </a:t>
            </a:r>
            <a:r>
              <a:rPr lang="en-US" sz="2800" dirty="0"/>
              <a:t>An adult who is a non-family member to any UAIS student</a:t>
            </a:r>
          </a:p>
          <a:p>
            <a:pPr>
              <a:buFont typeface="Wingdings" charset="2"/>
              <a:buChar char="ü"/>
            </a:pPr>
            <a:r>
              <a:rPr lang="en-US" sz="2800" dirty="0"/>
              <a:t>Provide oversight, training, support for an individual activity</a:t>
            </a:r>
          </a:p>
          <a:p>
            <a:pPr>
              <a:buFont typeface="Wingdings" charset="2"/>
              <a:buChar char="ü"/>
            </a:pPr>
            <a:r>
              <a:rPr lang="en-US" sz="2800" dirty="0"/>
              <a:t> Responsible for your safety and monitoring</a:t>
            </a:r>
          </a:p>
          <a:p>
            <a:pPr>
              <a:buFont typeface="Wingdings" charset="2"/>
              <a:buChar char="ü"/>
            </a:pPr>
            <a:r>
              <a:rPr lang="en-US" sz="2800" dirty="0"/>
              <a:t> Provide </a:t>
            </a:r>
            <a:r>
              <a:rPr lang="en-US" sz="2800" dirty="0">
                <a:solidFill>
                  <a:srgbClr val="FFFFFF"/>
                </a:solidFill>
              </a:rPr>
              <a:t>objective </a:t>
            </a:r>
            <a:r>
              <a:rPr lang="en-US" sz="2800" dirty="0"/>
              <a:t>feedback on evaluation form at the end of an activity to your advisor</a:t>
            </a:r>
          </a:p>
          <a:p>
            <a:pPr>
              <a:buFont typeface="Wingdings" charset="2"/>
              <a:buChar char="ü"/>
            </a:pPr>
            <a:r>
              <a:rPr lang="en-US" sz="2800" dirty="0"/>
              <a:t>A variety of people: teachers, community leaders, business owners, volunteer coordinators</a:t>
            </a:r>
          </a:p>
          <a:p>
            <a:pPr>
              <a:buFont typeface="Wingdings" charset="2"/>
              <a:buChar char="ü"/>
            </a:pPr>
            <a:endParaRPr lang="en-US" sz="3200" dirty="0"/>
          </a:p>
        </p:txBody>
      </p:sp>
    </p:spTree>
    <p:extLst>
      <p:ext uri="{BB962C8B-B14F-4D97-AF65-F5344CB8AC3E}">
        <p14:creationId xmlns:p14="http://schemas.microsoft.com/office/powerpoint/2010/main" val="351069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CAS Supervisors</a:t>
            </a:r>
          </a:p>
        </p:txBody>
      </p:sp>
      <p:sp>
        <p:nvSpPr>
          <p:cNvPr id="3" name="Content Placeholder 2"/>
          <p:cNvSpPr>
            <a:spLocks noGrp="1"/>
          </p:cNvSpPr>
          <p:nvPr>
            <p:ph idx="1"/>
          </p:nvPr>
        </p:nvSpPr>
        <p:spPr>
          <a:xfrm>
            <a:off x="319489" y="1433728"/>
            <a:ext cx="8670275" cy="5424271"/>
          </a:xfrm>
        </p:spPr>
        <p:txBody>
          <a:bodyPr/>
          <a:lstStyle/>
          <a:p>
            <a:r>
              <a:rPr lang="en-US" dirty="0"/>
              <a:t>Required for all experiences/projects (one per experience)</a:t>
            </a:r>
          </a:p>
          <a:p>
            <a:r>
              <a:rPr lang="en-US" dirty="0"/>
              <a:t>Provide guidance/training and suggestions for an experience</a:t>
            </a:r>
          </a:p>
          <a:p>
            <a:r>
              <a:rPr lang="en-US" dirty="0"/>
              <a:t>Monitor student’s attendance, if necessary</a:t>
            </a:r>
          </a:p>
          <a:p>
            <a:r>
              <a:rPr lang="en-US" dirty="0"/>
              <a:t>Alert advisor/coordinator to any student issues</a:t>
            </a:r>
          </a:p>
          <a:p>
            <a:r>
              <a:rPr lang="en-US" dirty="0"/>
              <a:t>Report on student’s performance at end of experience by completion of an online supervisor evaluation form for the student</a:t>
            </a:r>
          </a:p>
          <a:p>
            <a:r>
              <a:rPr lang="en-US" dirty="0"/>
              <a:t>Can be teachers or other adults in the community, but not family members, family friends, extended family, parents of other UAIS students</a:t>
            </a:r>
          </a:p>
          <a:p>
            <a:pPr>
              <a:buNone/>
            </a:pPr>
            <a:endParaRPr lang="en-US" dirty="0"/>
          </a:p>
        </p:txBody>
      </p:sp>
    </p:spTree>
    <p:extLst>
      <p:ext uri="{BB962C8B-B14F-4D97-AF65-F5344CB8AC3E}">
        <p14:creationId xmlns:p14="http://schemas.microsoft.com/office/powerpoint/2010/main" val="351069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Parents as Supervisors?</a:t>
            </a:r>
          </a:p>
        </p:txBody>
      </p:sp>
      <p:sp>
        <p:nvSpPr>
          <p:cNvPr id="3" name="Content Placeholder 2"/>
          <p:cNvSpPr>
            <a:spLocks noGrp="1"/>
          </p:cNvSpPr>
          <p:nvPr>
            <p:ph idx="1"/>
          </p:nvPr>
        </p:nvSpPr>
        <p:spPr>
          <a:xfrm>
            <a:off x="601579" y="1245100"/>
            <a:ext cx="8057679" cy="5612899"/>
          </a:xfrm>
        </p:spPr>
        <p:txBody>
          <a:bodyPr/>
          <a:lstStyle/>
          <a:p>
            <a:r>
              <a:rPr lang="en-US" dirty="0"/>
              <a:t>Creates a conflict of interest</a:t>
            </a:r>
          </a:p>
          <a:p>
            <a:r>
              <a:rPr lang="en-US" dirty="0"/>
              <a:t>Counter to spirit of CAS</a:t>
            </a:r>
          </a:p>
          <a:p>
            <a:r>
              <a:rPr lang="en-US" dirty="0"/>
              <a:t>Student should inform advisor of familiar relationships and explain the reasoning behind the choice, with the following as exceptions to the rule:</a:t>
            </a:r>
          </a:p>
          <a:p>
            <a:pPr lvl="1"/>
            <a:r>
              <a:rPr lang="en-US" dirty="0"/>
              <a:t>Another parent who is established supervisor for long period of time</a:t>
            </a:r>
          </a:p>
          <a:p>
            <a:pPr lvl="1"/>
            <a:r>
              <a:rPr lang="en-US" dirty="0"/>
              <a:t>Parent chaperoning an event when no one else is available</a:t>
            </a:r>
          </a:p>
          <a:p>
            <a:pPr lvl="1"/>
            <a:r>
              <a:rPr lang="en-US" dirty="0"/>
              <a:t>A club or organization a parent already runs if there is no alternative adult associated with the club/organization</a:t>
            </a:r>
          </a:p>
          <a:p>
            <a:pPr lvl="1"/>
            <a:r>
              <a:rPr lang="en-US" dirty="0"/>
              <a:t>In any of these cases, the student must demonstrate that no alternative option is available</a:t>
            </a:r>
          </a:p>
          <a:p>
            <a:pPr>
              <a:buNone/>
            </a:pPr>
            <a:endParaRPr lang="en-US" dirty="0"/>
          </a:p>
        </p:txBody>
      </p:sp>
    </p:spTree>
    <p:extLst>
      <p:ext uri="{BB962C8B-B14F-4D97-AF65-F5344CB8AC3E}">
        <p14:creationId xmlns:p14="http://schemas.microsoft.com/office/powerpoint/2010/main" val="212960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Supervisor Agreement Forms</a:t>
            </a:r>
          </a:p>
        </p:txBody>
      </p:sp>
      <p:sp>
        <p:nvSpPr>
          <p:cNvPr id="3" name="Content Placeholder 2"/>
          <p:cNvSpPr>
            <a:spLocks noGrp="1"/>
          </p:cNvSpPr>
          <p:nvPr>
            <p:ph idx="1"/>
          </p:nvPr>
        </p:nvSpPr>
        <p:spPr>
          <a:xfrm>
            <a:off x="171921" y="1245101"/>
            <a:ext cx="8542422" cy="5612899"/>
          </a:xfrm>
        </p:spPr>
        <p:txBody>
          <a:bodyPr/>
          <a:lstStyle/>
          <a:p>
            <a:r>
              <a:rPr lang="en-US" dirty="0"/>
              <a:t>Informs an adult of their role as a supervisor</a:t>
            </a:r>
          </a:p>
          <a:p>
            <a:r>
              <a:rPr lang="en-US" dirty="0"/>
              <a:t>Instructs them to monitor and train you appropriately</a:t>
            </a:r>
          </a:p>
          <a:p>
            <a:r>
              <a:rPr lang="en-US" dirty="0"/>
              <a:t>Allows your advisor to be aware that an adult is responsible for you during this time</a:t>
            </a:r>
          </a:p>
          <a:p>
            <a:r>
              <a:rPr lang="en-US" dirty="0"/>
              <a:t>Provides the school’s contact information in the case of an issue or problem</a:t>
            </a:r>
          </a:p>
          <a:p>
            <a:r>
              <a:rPr lang="en-US" dirty="0"/>
              <a:t>Informs the supervisor they must complete an online form to award you credit for your CAS hours</a:t>
            </a:r>
          </a:p>
          <a:p>
            <a:r>
              <a:rPr lang="en-US" dirty="0"/>
              <a:t>A copy should be retained by your advisor</a:t>
            </a:r>
          </a:p>
          <a:p>
            <a:r>
              <a:rPr lang="en-US" dirty="0"/>
              <a:t>This form is required in order for ANY experience or project to be approved and must match your inputted info on Managebac</a:t>
            </a:r>
          </a:p>
          <a:p>
            <a:pPr>
              <a:buNone/>
            </a:pPr>
            <a:endParaRPr lang="en-US" dirty="0"/>
          </a:p>
        </p:txBody>
      </p:sp>
    </p:spTree>
    <p:extLst>
      <p:ext uri="{BB962C8B-B14F-4D97-AF65-F5344CB8AC3E}">
        <p14:creationId xmlns:p14="http://schemas.microsoft.com/office/powerpoint/2010/main" val="32225583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UAIS vs. Outside Supervisors</a:t>
            </a:r>
          </a:p>
        </p:txBody>
      </p:sp>
      <p:sp>
        <p:nvSpPr>
          <p:cNvPr id="3" name="Content Placeholder 2"/>
          <p:cNvSpPr>
            <a:spLocks noGrp="1"/>
          </p:cNvSpPr>
          <p:nvPr>
            <p:ph idx="1"/>
          </p:nvPr>
        </p:nvSpPr>
        <p:spPr>
          <a:xfrm>
            <a:off x="601579" y="1245101"/>
            <a:ext cx="8542422" cy="4929188"/>
          </a:xfrm>
        </p:spPr>
        <p:txBody>
          <a:bodyPr>
            <a:normAutofit/>
          </a:bodyPr>
          <a:lstStyle/>
          <a:p>
            <a:r>
              <a:rPr lang="en-US" sz="2800" dirty="0"/>
              <a:t>All CAS experiences require a supervisor, including teachers in the school</a:t>
            </a:r>
          </a:p>
          <a:p>
            <a:r>
              <a:rPr lang="en-US" sz="2800" dirty="0"/>
              <a:t>Supervisors must be informed by supervisor agreement form, turned in to your advisor</a:t>
            </a:r>
          </a:p>
          <a:p>
            <a:r>
              <a:rPr lang="en-US" sz="2800" dirty="0"/>
              <a:t>Students may NEVER place themselves as a supervisor, not even temporarily (use advisor as default)</a:t>
            </a:r>
          </a:p>
          <a:p>
            <a:pPr>
              <a:buNone/>
            </a:pPr>
            <a:endParaRPr lang="en-US" dirty="0"/>
          </a:p>
        </p:txBody>
      </p:sp>
    </p:spTree>
    <p:extLst>
      <p:ext uri="{BB962C8B-B14F-4D97-AF65-F5344CB8AC3E}">
        <p14:creationId xmlns:p14="http://schemas.microsoft.com/office/powerpoint/2010/main" val="18549544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Solitary Experiences—Supervision?</a:t>
            </a:r>
          </a:p>
        </p:txBody>
      </p:sp>
      <p:sp>
        <p:nvSpPr>
          <p:cNvPr id="3" name="Content Placeholder 2"/>
          <p:cNvSpPr>
            <a:spLocks noGrp="1"/>
          </p:cNvSpPr>
          <p:nvPr>
            <p:ph idx="1"/>
          </p:nvPr>
        </p:nvSpPr>
        <p:spPr>
          <a:xfrm>
            <a:off x="601579" y="1447383"/>
            <a:ext cx="8222932" cy="5410616"/>
          </a:xfrm>
        </p:spPr>
        <p:txBody>
          <a:bodyPr/>
          <a:lstStyle/>
          <a:p>
            <a:r>
              <a:rPr lang="en-US" sz="2800" dirty="0"/>
              <a:t>Some creativity hours (painting, drawing, sketching, writing)</a:t>
            </a:r>
          </a:p>
          <a:p>
            <a:r>
              <a:rPr lang="en-US" sz="2800" dirty="0"/>
              <a:t>Some activity hours (going to the gym, running on a treadmill)</a:t>
            </a:r>
          </a:p>
          <a:p>
            <a:r>
              <a:rPr lang="en-US" sz="2800" dirty="0"/>
              <a:t>Propose activity and list advisor as supervisor in Managebac</a:t>
            </a:r>
          </a:p>
          <a:p>
            <a:r>
              <a:rPr lang="en-US" sz="2800" dirty="0"/>
              <a:t>Documentation is key: video, picture, log, product brought to advisor meeting for judgment of effort placed into activity</a:t>
            </a:r>
          </a:p>
          <a:p>
            <a:pPr>
              <a:buNone/>
            </a:pPr>
            <a:endParaRPr lang="en-US" dirty="0"/>
          </a:p>
        </p:txBody>
      </p:sp>
    </p:spTree>
    <p:extLst>
      <p:ext uri="{BB962C8B-B14F-4D97-AF65-F5344CB8AC3E}">
        <p14:creationId xmlns:p14="http://schemas.microsoft.com/office/powerpoint/2010/main" val="30944440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Questions About CAS Roles</a:t>
            </a:r>
          </a:p>
        </p:txBody>
      </p:sp>
      <p:sp>
        <p:nvSpPr>
          <p:cNvPr id="3" name="Content Placeholder 2"/>
          <p:cNvSpPr>
            <a:spLocks noGrp="1"/>
          </p:cNvSpPr>
          <p:nvPr>
            <p:ph idx="1"/>
          </p:nvPr>
        </p:nvSpPr>
        <p:spPr>
          <a:xfrm>
            <a:off x="601579" y="1143000"/>
            <a:ext cx="8222932" cy="5714999"/>
          </a:xfrm>
        </p:spPr>
        <p:txBody>
          <a:bodyPr/>
          <a:lstStyle/>
          <a:p>
            <a:r>
              <a:rPr lang="en-US" sz="2800" dirty="0"/>
              <a:t>You should be familiar with the roles of the CAS Coordinator and your CAS advisor</a:t>
            </a:r>
          </a:p>
          <a:p>
            <a:r>
              <a:rPr lang="en-US" sz="2800" dirty="0"/>
              <a:t>You should know the difference between the role of CAS advisor and a CAS supervisor</a:t>
            </a:r>
          </a:p>
          <a:p>
            <a:r>
              <a:rPr lang="en-US" sz="2800" dirty="0"/>
              <a:t>You should know who is an appropriate supervisor and who is not</a:t>
            </a:r>
          </a:p>
          <a:p>
            <a:r>
              <a:rPr lang="en-US" sz="2800" dirty="0"/>
              <a:t>You should know in what situations would your advisor be a supervisor for a CAS experience</a:t>
            </a:r>
          </a:p>
          <a:p>
            <a:r>
              <a:rPr lang="en-US" sz="2800" dirty="0"/>
              <a:t>You should realize the importance of supervisor documentation and informed consent</a:t>
            </a:r>
          </a:p>
          <a:p>
            <a:pPr>
              <a:buNone/>
            </a:pPr>
            <a:endParaRPr lang="en-US" dirty="0"/>
          </a:p>
        </p:txBody>
      </p:sp>
    </p:spTree>
    <p:extLst>
      <p:ext uri="{BB962C8B-B14F-4D97-AF65-F5344CB8AC3E}">
        <p14:creationId xmlns:p14="http://schemas.microsoft.com/office/powerpoint/2010/main" val="14617621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Part VI: Managebac Training</a:t>
            </a:r>
          </a:p>
        </p:txBody>
      </p:sp>
      <p:sp>
        <p:nvSpPr>
          <p:cNvPr id="3" name="Content Placeholder 2"/>
          <p:cNvSpPr>
            <a:spLocks noGrp="1"/>
          </p:cNvSpPr>
          <p:nvPr>
            <p:ph idx="1"/>
          </p:nvPr>
        </p:nvSpPr>
        <p:spPr>
          <a:xfrm>
            <a:off x="601579" y="1245100"/>
            <a:ext cx="7946520" cy="5324141"/>
          </a:xfrm>
        </p:spPr>
        <p:txBody>
          <a:bodyPr>
            <a:normAutofit/>
          </a:bodyPr>
          <a:lstStyle/>
          <a:p>
            <a:pPr marL="282575" lvl="1" indent="0">
              <a:buNone/>
            </a:pPr>
            <a:endParaRPr lang="en-US" sz="2400" dirty="0"/>
          </a:p>
          <a:p>
            <a:pPr marL="282575" lvl="1" indent="0">
              <a:buNone/>
            </a:pPr>
            <a:endParaRPr lang="en-US" sz="2400" dirty="0"/>
          </a:p>
          <a:p>
            <a:pPr marL="282575" lvl="1" indent="0">
              <a:buNone/>
            </a:pPr>
            <a:endParaRPr lang="en-US" sz="2400" dirty="0"/>
          </a:p>
          <a:p>
            <a:pPr marL="282575" lvl="1" indent="0" algn="ctr">
              <a:buNone/>
            </a:pPr>
            <a:endParaRPr lang="en-US" sz="2400" dirty="0"/>
          </a:p>
          <a:p>
            <a:pPr marL="282575" lvl="1" indent="0" algn="ctr">
              <a:buNone/>
            </a:pPr>
            <a:r>
              <a:rPr lang="en-US" sz="2400" dirty="0"/>
              <a:t>Here’s where you’re going to learn your first steps on using the online storage system for all things IB for the next two years…</a:t>
            </a:r>
          </a:p>
          <a:p>
            <a:pPr lvl="1"/>
            <a:endParaRPr lang="en-US" dirty="0"/>
          </a:p>
        </p:txBody>
      </p:sp>
    </p:spTree>
    <p:extLst>
      <p:ext uri="{BB962C8B-B14F-4D97-AF65-F5344CB8AC3E}">
        <p14:creationId xmlns:p14="http://schemas.microsoft.com/office/powerpoint/2010/main" val="617824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Why CAS?</a:t>
            </a:r>
          </a:p>
        </p:txBody>
      </p:sp>
      <p:sp>
        <p:nvSpPr>
          <p:cNvPr id="3" name="Content Placeholder 2"/>
          <p:cNvSpPr>
            <a:spLocks noGrp="1"/>
          </p:cNvSpPr>
          <p:nvPr>
            <p:ph idx="1"/>
          </p:nvPr>
        </p:nvSpPr>
        <p:spPr>
          <a:xfrm>
            <a:off x="412751" y="962526"/>
            <a:ext cx="8731250" cy="5895474"/>
          </a:xfrm>
        </p:spPr>
        <p:txBody>
          <a:bodyPr>
            <a:normAutofit/>
          </a:bodyPr>
          <a:lstStyle/>
          <a:p>
            <a:pPr eaLnBrk="1" hangingPunct="1">
              <a:buFont typeface="Wingdings" charset="2"/>
              <a:buChar char="Ø"/>
              <a:defRPr/>
            </a:pPr>
            <a:r>
              <a:rPr lang="en-US" sz="2800" dirty="0"/>
              <a:t>Of the 3.7 million graduates this year:</a:t>
            </a:r>
          </a:p>
          <a:p>
            <a:pPr eaLnBrk="1" hangingPunct="1">
              <a:buFont typeface="Wingdings" charset="2"/>
              <a:buChar char="Ø"/>
              <a:defRPr/>
            </a:pPr>
            <a:r>
              <a:rPr lang="en-US" sz="2800" dirty="0"/>
              <a:t>900,000+ have 4.0 GPA’s or higher</a:t>
            </a:r>
          </a:p>
          <a:p>
            <a:pPr eaLnBrk="1" hangingPunct="1">
              <a:buFont typeface="Wingdings" charset="2"/>
              <a:buChar char="Ø"/>
              <a:defRPr/>
            </a:pPr>
            <a:r>
              <a:rPr lang="en-US" sz="2800" dirty="0"/>
              <a:t>60,000+ valedictorians annually</a:t>
            </a:r>
          </a:p>
          <a:p>
            <a:pPr eaLnBrk="1" hangingPunct="1">
              <a:buFont typeface="Wingdings" charset="2"/>
              <a:buChar char="Ø"/>
              <a:defRPr/>
            </a:pPr>
            <a:r>
              <a:rPr lang="en-US" sz="2800" dirty="0"/>
              <a:t>125,000+ club presidents each year</a:t>
            </a:r>
          </a:p>
          <a:p>
            <a:pPr eaLnBrk="1" hangingPunct="1">
              <a:buFontTx/>
              <a:buNone/>
              <a:defRPr/>
            </a:pPr>
            <a:r>
              <a:rPr lang="en-US" sz="2800" dirty="0"/>
              <a:t>In 2023, a Florida senior graduated with a 4.65 GPA and a 1590 SAT and was rejected from all 6 Ivy League schools to which he had applied.</a:t>
            </a:r>
          </a:p>
          <a:p>
            <a:endParaRPr lang="en-US" dirty="0">
              <a:latin typeface="Calibri"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a:t>Part VII</a:t>
            </a:r>
            <a:r>
              <a:rPr lang="en-US" dirty="0"/>
              <a:t>: CAS Interviews</a:t>
            </a:r>
          </a:p>
        </p:txBody>
      </p:sp>
      <p:sp>
        <p:nvSpPr>
          <p:cNvPr id="3" name="Content Placeholder 2"/>
          <p:cNvSpPr>
            <a:spLocks noGrp="1"/>
          </p:cNvSpPr>
          <p:nvPr>
            <p:ph idx="1"/>
          </p:nvPr>
        </p:nvSpPr>
        <p:spPr>
          <a:xfrm>
            <a:off x="601579" y="1245100"/>
            <a:ext cx="8542422" cy="5324141"/>
          </a:xfrm>
        </p:spPr>
        <p:txBody>
          <a:bodyPr>
            <a:normAutofit lnSpcReduction="10000"/>
          </a:bodyPr>
          <a:lstStyle/>
          <a:p>
            <a:r>
              <a:rPr lang="en-US" sz="2400" dirty="0"/>
              <a:t>In this final portion of your training, you will learn:</a:t>
            </a:r>
          </a:p>
          <a:p>
            <a:endParaRPr lang="en-US" sz="2400" dirty="0"/>
          </a:p>
          <a:p>
            <a:pPr lvl="1"/>
            <a:r>
              <a:rPr lang="en-US" sz="2400" dirty="0"/>
              <a:t>The CAS timeline for summer and opening weeks of 2023-2024 school year</a:t>
            </a:r>
          </a:p>
          <a:p>
            <a:pPr marL="282575" lvl="1" indent="0">
              <a:buNone/>
            </a:pPr>
            <a:endParaRPr lang="en-US" sz="2400" dirty="0"/>
          </a:p>
          <a:p>
            <a:pPr lvl="1"/>
            <a:r>
              <a:rPr lang="en-US" sz="2400" dirty="0"/>
              <a:t>How the CAS Interview process generally works</a:t>
            </a:r>
          </a:p>
          <a:p>
            <a:pPr lvl="1"/>
            <a:endParaRPr lang="en-US" sz="2400" dirty="0"/>
          </a:p>
          <a:p>
            <a:pPr lvl="1"/>
            <a:r>
              <a:rPr lang="en-US" sz="2400" dirty="0"/>
              <a:t>Where to find rubrics and dates of interviews</a:t>
            </a:r>
          </a:p>
          <a:p>
            <a:pPr lvl="1"/>
            <a:endParaRPr lang="en-US" sz="2400" dirty="0"/>
          </a:p>
          <a:p>
            <a:pPr lvl="1"/>
            <a:r>
              <a:rPr lang="en-US" sz="2400" dirty="0"/>
              <a:t>The ramifications of not completing CAS requirements</a:t>
            </a:r>
          </a:p>
          <a:p>
            <a:pPr marL="282575" lvl="1" indent="0">
              <a:buNone/>
            </a:pPr>
            <a:endParaRPr lang="en-US" sz="2400" dirty="0"/>
          </a:p>
          <a:p>
            <a:pPr lvl="1"/>
            <a:r>
              <a:rPr lang="en-US" sz="2400" dirty="0"/>
              <a:t>Issues of academic malpractice</a:t>
            </a:r>
          </a:p>
          <a:p>
            <a:pPr marL="282575" lvl="1" indent="0">
              <a:buNone/>
            </a:pPr>
            <a:endParaRPr lang="en-US" sz="2400" dirty="0"/>
          </a:p>
          <a:p>
            <a:pPr lvl="1"/>
            <a:endParaRPr lang="en-US" dirty="0"/>
          </a:p>
        </p:txBody>
      </p:sp>
    </p:spTree>
    <p:extLst>
      <p:ext uri="{BB962C8B-B14F-4D97-AF65-F5344CB8AC3E}">
        <p14:creationId xmlns:p14="http://schemas.microsoft.com/office/powerpoint/2010/main" val="6249550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CAS Interview Process: An Introduction</a:t>
            </a:r>
          </a:p>
        </p:txBody>
      </p:sp>
      <p:sp>
        <p:nvSpPr>
          <p:cNvPr id="3" name="Content Placeholder 2"/>
          <p:cNvSpPr>
            <a:spLocks noGrp="1"/>
          </p:cNvSpPr>
          <p:nvPr>
            <p:ph idx="1"/>
          </p:nvPr>
        </p:nvSpPr>
        <p:spPr>
          <a:xfrm>
            <a:off x="601579" y="1143000"/>
            <a:ext cx="8222932" cy="5714999"/>
          </a:xfrm>
        </p:spPr>
        <p:txBody>
          <a:bodyPr/>
          <a:lstStyle/>
          <a:p>
            <a:endParaRPr lang="en-US" sz="2800" dirty="0"/>
          </a:p>
          <a:p>
            <a:r>
              <a:rPr lang="en-US" sz="2800" dirty="0"/>
              <a:t>Read Part VII, section A: “CAS Interviews” and section B: “Time Requirements &amp; Restrictions” (page 11-12)</a:t>
            </a:r>
          </a:p>
          <a:p>
            <a:endParaRPr lang="en-US" sz="2800" dirty="0"/>
          </a:p>
          <a:p>
            <a:r>
              <a:rPr lang="en-US" sz="2800" dirty="0"/>
              <a:t>Add CAS project notes to interview months (page 11-12)</a:t>
            </a:r>
            <a:endParaRPr lang="en-US" dirty="0"/>
          </a:p>
        </p:txBody>
      </p:sp>
    </p:spTree>
    <p:extLst>
      <p:ext uri="{BB962C8B-B14F-4D97-AF65-F5344CB8AC3E}">
        <p14:creationId xmlns:p14="http://schemas.microsoft.com/office/powerpoint/2010/main" val="37749726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CAS Interviews</a:t>
            </a:r>
          </a:p>
        </p:txBody>
      </p:sp>
      <p:sp>
        <p:nvSpPr>
          <p:cNvPr id="3" name="Content Placeholder 2"/>
          <p:cNvSpPr>
            <a:spLocks noGrp="1"/>
          </p:cNvSpPr>
          <p:nvPr>
            <p:ph idx="1"/>
          </p:nvPr>
        </p:nvSpPr>
        <p:spPr>
          <a:xfrm>
            <a:off x="601579" y="1447383"/>
            <a:ext cx="8222932" cy="5410616"/>
          </a:xfrm>
        </p:spPr>
        <p:txBody>
          <a:bodyPr/>
          <a:lstStyle/>
          <a:p>
            <a:r>
              <a:rPr lang="en-US" sz="2800" dirty="0"/>
              <a:t>Student-initiated and student-led meetings used to approve, complete, discuss, problem-solve and reflect on CAS experiences</a:t>
            </a:r>
          </a:p>
          <a:p>
            <a:r>
              <a:rPr lang="en-US" sz="2800" dirty="0"/>
              <a:t>At least five meetings over the 18 months of CAS</a:t>
            </a:r>
          </a:p>
          <a:p>
            <a:r>
              <a:rPr lang="en-US" sz="2800" dirty="0"/>
              <a:t>Online rubrics detail how students should prepare</a:t>
            </a:r>
          </a:p>
          <a:p>
            <a:r>
              <a:rPr lang="en-US" sz="2800" dirty="0"/>
              <a:t>Treat these interviews as a sales pitch for your ideas</a:t>
            </a:r>
          </a:p>
          <a:p>
            <a:endParaRPr lang="en-US" sz="2800" dirty="0"/>
          </a:p>
          <a:p>
            <a:pPr>
              <a:buNone/>
            </a:pPr>
            <a:endParaRPr lang="en-US" dirty="0"/>
          </a:p>
        </p:txBody>
      </p:sp>
    </p:spTree>
    <p:extLst>
      <p:ext uri="{BB962C8B-B14F-4D97-AF65-F5344CB8AC3E}">
        <p14:creationId xmlns:p14="http://schemas.microsoft.com/office/powerpoint/2010/main" val="23828145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CAS Interview Dates &amp; Rubrics</a:t>
            </a:r>
          </a:p>
        </p:txBody>
      </p:sp>
      <p:sp>
        <p:nvSpPr>
          <p:cNvPr id="3" name="Content Placeholder 2"/>
          <p:cNvSpPr>
            <a:spLocks noGrp="1"/>
          </p:cNvSpPr>
          <p:nvPr>
            <p:ph idx="1"/>
          </p:nvPr>
        </p:nvSpPr>
        <p:spPr>
          <a:xfrm>
            <a:off x="601579" y="1447383"/>
            <a:ext cx="8222932" cy="5410616"/>
          </a:xfrm>
        </p:spPr>
        <p:txBody>
          <a:bodyPr/>
          <a:lstStyle/>
          <a:p>
            <a:pPr>
              <a:buFont typeface="Wingdings" charset="2"/>
              <a:buChar char="ü"/>
            </a:pPr>
            <a:r>
              <a:rPr lang="en-US" dirty="0"/>
              <a:t>Five meetings:</a:t>
            </a:r>
          </a:p>
          <a:p>
            <a:pPr lvl="1"/>
            <a:r>
              <a:rPr lang="en-US" dirty="0"/>
              <a:t>September of Junior Year</a:t>
            </a:r>
          </a:p>
          <a:p>
            <a:pPr lvl="1"/>
            <a:r>
              <a:rPr lang="en-US" dirty="0"/>
              <a:t>December of Junior Year </a:t>
            </a:r>
            <a:r>
              <a:rPr lang="en-US" dirty="0">
                <a:solidFill>
                  <a:srgbClr val="FFFF00"/>
                </a:solidFill>
              </a:rPr>
              <a:t>(CAS Project proposal due)</a:t>
            </a:r>
          </a:p>
          <a:p>
            <a:pPr lvl="1"/>
            <a:r>
              <a:rPr lang="en-US" dirty="0"/>
              <a:t>May of Junior Year</a:t>
            </a:r>
          </a:p>
          <a:p>
            <a:pPr lvl="1"/>
            <a:r>
              <a:rPr lang="en-US" dirty="0"/>
              <a:t>October of Senior Year</a:t>
            </a:r>
          </a:p>
          <a:p>
            <a:pPr lvl="1"/>
            <a:r>
              <a:rPr lang="en-US" dirty="0"/>
              <a:t>March of Senior Year (Culmination)</a:t>
            </a:r>
          </a:p>
          <a:p>
            <a:pPr lvl="1"/>
            <a:endParaRPr lang="en-US" dirty="0"/>
          </a:p>
          <a:p>
            <a:pPr lvl="1"/>
            <a:r>
              <a:rPr lang="en-US" dirty="0"/>
              <a:t>Each meeting rubric differs (uaiscas.com; see “Rubrics”)</a:t>
            </a:r>
          </a:p>
          <a:p>
            <a:pPr lvl="1"/>
            <a:r>
              <a:rPr lang="en-US" dirty="0"/>
              <a:t>Expectations shift each interview</a:t>
            </a:r>
          </a:p>
          <a:p>
            <a:endParaRPr lang="en-US" sz="2800" dirty="0"/>
          </a:p>
          <a:p>
            <a:pPr>
              <a:buNone/>
            </a:pPr>
            <a:endParaRPr lang="en-US" dirty="0"/>
          </a:p>
        </p:txBody>
      </p:sp>
    </p:spTree>
    <p:extLst>
      <p:ext uri="{BB962C8B-B14F-4D97-AF65-F5344CB8AC3E}">
        <p14:creationId xmlns:p14="http://schemas.microsoft.com/office/powerpoint/2010/main" val="408824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CAS Interview 1 Preparation</a:t>
            </a:r>
          </a:p>
        </p:txBody>
      </p:sp>
      <p:sp>
        <p:nvSpPr>
          <p:cNvPr id="3" name="Content Placeholder 2"/>
          <p:cNvSpPr>
            <a:spLocks noGrp="1"/>
          </p:cNvSpPr>
          <p:nvPr>
            <p:ph idx="1"/>
          </p:nvPr>
        </p:nvSpPr>
        <p:spPr>
          <a:xfrm>
            <a:off x="601579" y="1530849"/>
            <a:ext cx="8222932" cy="5327150"/>
          </a:xfrm>
        </p:spPr>
        <p:txBody>
          <a:bodyPr/>
          <a:lstStyle/>
          <a:p>
            <a:pPr>
              <a:buFont typeface="Wingdings" charset="2"/>
              <a:buChar char="ü"/>
            </a:pPr>
            <a:r>
              <a:rPr lang="en-US" dirty="0"/>
              <a:t>Mr. Spear hosts TOK CAS Training during first two weeks of the school year (refresher, rubric, and Managebac training—getting your proposals online!)</a:t>
            </a:r>
          </a:p>
          <a:p>
            <a:pPr>
              <a:buFont typeface="Wingdings" charset="2"/>
              <a:buChar char="ü"/>
            </a:pPr>
            <a:r>
              <a:rPr lang="en-US" dirty="0"/>
              <a:t>First weeks of school: Print supervisor agreement forms and take to supervisors (staff and other adults).  Schedule interview. Conduct interview.  CAS reflections training is September.</a:t>
            </a:r>
          </a:p>
          <a:p>
            <a:pPr>
              <a:buFont typeface="Wingdings" charset="2"/>
              <a:buChar char="ü"/>
            </a:pPr>
            <a:r>
              <a:rPr lang="en-US" dirty="0"/>
              <a:t>In September, conduct your 1</a:t>
            </a:r>
            <a:r>
              <a:rPr lang="en-US" baseline="30000" dirty="0"/>
              <a:t>st</a:t>
            </a:r>
            <a:r>
              <a:rPr lang="en-US" dirty="0"/>
              <a:t> CAS interview and begin!</a:t>
            </a:r>
          </a:p>
          <a:p>
            <a:pPr>
              <a:buFont typeface="Wingdings" charset="2"/>
              <a:buChar char="ü"/>
            </a:pPr>
            <a:r>
              <a:rPr lang="en-US" dirty="0"/>
              <a:t>CAS can begin on the day of your 1</a:t>
            </a:r>
            <a:r>
              <a:rPr lang="en-US" baseline="30000" dirty="0"/>
              <a:t>st</a:t>
            </a:r>
            <a:r>
              <a:rPr lang="en-US" dirty="0"/>
              <a:t> CAS interview</a:t>
            </a:r>
          </a:p>
          <a:p>
            <a:endParaRPr lang="en-US" sz="2800" dirty="0"/>
          </a:p>
          <a:p>
            <a:pPr>
              <a:buNone/>
            </a:pPr>
            <a:endParaRPr lang="en-US" dirty="0"/>
          </a:p>
        </p:txBody>
      </p:sp>
    </p:spTree>
    <p:extLst>
      <p:ext uri="{BB962C8B-B14F-4D97-AF65-F5344CB8AC3E}">
        <p14:creationId xmlns:p14="http://schemas.microsoft.com/office/powerpoint/2010/main" val="256737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Intervention Procedures</a:t>
            </a:r>
          </a:p>
        </p:txBody>
      </p:sp>
      <p:sp>
        <p:nvSpPr>
          <p:cNvPr id="3" name="Content Placeholder 2"/>
          <p:cNvSpPr>
            <a:spLocks noGrp="1"/>
          </p:cNvSpPr>
          <p:nvPr>
            <p:ph idx="1"/>
          </p:nvPr>
        </p:nvSpPr>
        <p:spPr>
          <a:xfrm>
            <a:off x="409074" y="1467853"/>
            <a:ext cx="8734927" cy="5101388"/>
          </a:xfrm>
        </p:spPr>
        <p:txBody>
          <a:bodyPr>
            <a:normAutofit lnSpcReduction="10000"/>
          </a:bodyPr>
          <a:lstStyle/>
          <a:p>
            <a:r>
              <a:rPr lang="en-US" dirty="0"/>
              <a:t>Designed to align expectations across all students, all teachers, and the coordinators of the program</a:t>
            </a:r>
          </a:p>
          <a:p>
            <a:r>
              <a:rPr lang="en-US" dirty="0"/>
              <a:t>Covers CAS, EE, and all IAs in DP classes</a:t>
            </a:r>
          </a:p>
          <a:p>
            <a:r>
              <a:rPr lang="en-US" dirty="0"/>
              <a:t>Generates a paper trail and documentation</a:t>
            </a:r>
          </a:p>
          <a:p>
            <a:r>
              <a:rPr lang="en-US" dirty="0"/>
              <a:t>Provides clear deadlines for reconciliation</a:t>
            </a:r>
          </a:p>
          <a:p>
            <a:r>
              <a:rPr lang="en-US" dirty="0"/>
              <a:t>Informs parents and coordinators of students in danger of losing IB diploma eligibility</a:t>
            </a:r>
          </a:p>
          <a:p>
            <a:r>
              <a:rPr lang="en-US" dirty="0"/>
              <a:t>Minimizes delay-tactics and procrastination by students</a:t>
            </a:r>
          </a:p>
          <a:p>
            <a:r>
              <a:rPr lang="en-US" dirty="0"/>
              <a:t>Carries implications for college applications</a:t>
            </a:r>
          </a:p>
          <a:p>
            <a:r>
              <a:rPr lang="en-US" dirty="0"/>
              <a:t>Carries implications for letters of recommendation</a:t>
            </a:r>
          </a:p>
          <a:p>
            <a:endParaRPr lang="en-US" dirty="0"/>
          </a:p>
          <a:p>
            <a:endParaRPr lang="en-US" dirty="0"/>
          </a:p>
          <a:p>
            <a:pPr>
              <a:buNone/>
            </a:pPr>
            <a:endParaRPr lang="en-US" dirty="0"/>
          </a:p>
        </p:txBody>
      </p:sp>
    </p:spTree>
    <p:extLst>
      <p:ext uri="{BB962C8B-B14F-4D97-AF65-F5344CB8AC3E}">
        <p14:creationId xmlns:p14="http://schemas.microsoft.com/office/powerpoint/2010/main" val="37383957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Academic Misconduct and CAS</a:t>
            </a:r>
          </a:p>
        </p:txBody>
      </p:sp>
      <p:sp>
        <p:nvSpPr>
          <p:cNvPr id="3" name="Content Placeholder 2"/>
          <p:cNvSpPr>
            <a:spLocks noGrp="1"/>
          </p:cNvSpPr>
          <p:nvPr>
            <p:ph idx="1"/>
          </p:nvPr>
        </p:nvSpPr>
        <p:spPr>
          <a:xfrm>
            <a:off x="601579" y="1245101"/>
            <a:ext cx="8244966" cy="4929188"/>
          </a:xfrm>
        </p:spPr>
        <p:txBody>
          <a:bodyPr>
            <a:normAutofit lnSpcReduction="10000"/>
          </a:bodyPr>
          <a:lstStyle/>
          <a:p>
            <a:r>
              <a:rPr lang="en-US" sz="2800" dirty="0"/>
              <a:t>Academic misconduct includes “…any </a:t>
            </a:r>
            <a:r>
              <a:rPr lang="en-US" sz="2800" dirty="0" err="1"/>
              <a:t>behaviour</a:t>
            </a:r>
            <a:r>
              <a:rPr lang="en-US" sz="2800" dirty="0"/>
              <a:t> that gains an unfair advantage for a candidate or that affects the results of another candidate (for example taking unauthorized material into an examination room, misconduct during an examination, falsifying a CAS record” –”Academic Dishonesty” (2007)</a:t>
            </a:r>
          </a:p>
          <a:p>
            <a:r>
              <a:rPr lang="en-US" sz="2800" dirty="0"/>
              <a:t>Accurate records by the student are pivotal.  Inconsistencies will be treated as malpractice.</a:t>
            </a:r>
          </a:p>
          <a:p>
            <a:r>
              <a:rPr lang="en-US" sz="2800" dirty="0"/>
              <a:t>This may result in the forfeiture of the IB diploma.  </a:t>
            </a:r>
            <a:r>
              <a:rPr lang="en-US" sz="2800" dirty="0">
                <a:solidFill>
                  <a:srgbClr val="FFFF00"/>
                </a:solidFill>
              </a:rPr>
              <a:t>See the student guide for details</a:t>
            </a:r>
            <a:r>
              <a:rPr lang="en-US" sz="2800" dirty="0"/>
              <a:t>.</a:t>
            </a:r>
          </a:p>
          <a:p>
            <a:pPr>
              <a:buNone/>
            </a:pPr>
            <a:endParaRPr lang="en-US" dirty="0"/>
          </a:p>
        </p:txBody>
      </p:sp>
    </p:spTree>
    <p:extLst>
      <p:ext uri="{BB962C8B-B14F-4D97-AF65-F5344CB8AC3E}">
        <p14:creationId xmlns:p14="http://schemas.microsoft.com/office/powerpoint/2010/main" val="24114071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Academic Misconduct and CAS</a:t>
            </a:r>
          </a:p>
        </p:txBody>
      </p:sp>
      <p:sp>
        <p:nvSpPr>
          <p:cNvPr id="3" name="Content Placeholder 2"/>
          <p:cNvSpPr>
            <a:spLocks noGrp="1"/>
          </p:cNvSpPr>
          <p:nvPr>
            <p:ph idx="1"/>
          </p:nvPr>
        </p:nvSpPr>
        <p:spPr>
          <a:xfrm>
            <a:off x="601579" y="1245101"/>
            <a:ext cx="8244966" cy="4929188"/>
          </a:xfrm>
        </p:spPr>
        <p:txBody>
          <a:bodyPr>
            <a:normAutofit lnSpcReduction="10000"/>
          </a:bodyPr>
          <a:lstStyle/>
          <a:p>
            <a:r>
              <a:rPr lang="en-US" sz="2800" dirty="0"/>
              <a:t>Academic misconduct includes “…any </a:t>
            </a:r>
            <a:r>
              <a:rPr lang="en-US" sz="2800" dirty="0" err="1"/>
              <a:t>behaviour</a:t>
            </a:r>
            <a:r>
              <a:rPr lang="en-US" sz="2800" dirty="0"/>
              <a:t> that gains an unfair advantage for a candidate or that affects the results of another candidate (for example taking unauthorized material into an examination room, misconduct during an examination, falsifying a CAS record” –”Academic Dishonesty” (2007)</a:t>
            </a:r>
          </a:p>
          <a:p>
            <a:r>
              <a:rPr lang="en-US" sz="2800" dirty="0"/>
              <a:t>Accurate records by the student are pivotal.  Inconsistencies will be treated as malpractice.</a:t>
            </a:r>
          </a:p>
          <a:p>
            <a:r>
              <a:rPr lang="en-US" sz="2800" dirty="0"/>
              <a:t>This may result in the forfeiture of the IB diploma.  </a:t>
            </a:r>
            <a:r>
              <a:rPr lang="en-US" sz="2800" dirty="0">
                <a:solidFill>
                  <a:srgbClr val="FFFF00"/>
                </a:solidFill>
              </a:rPr>
              <a:t>See the student guide for details</a:t>
            </a:r>
            <a:r>
              <a:rPr lang="en-US" sz="2800" dirty="0"/>
              <a:t>.</a:t>
            </a:r>
          </a:p>
          <a:p>
            <a:pPr>
              <a:buNone/>
            </a:pPr>
            <a:endParaRPr lang="en-US" dirty="0"/>
          </a:p>
        </p:txBody>
      </p:sp>
    </p:spTree>
    <p:extLst>
      <p:ext uri="{BB962C8B-B14F-4D97-AF65-F5344CB8AC3E}">
        <p14:creationId xmlns:p14="http://schemas.microsoft.com/office/powerpoint/2010/main" val="9615226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CAS Successes: For a rewarding CAS experience, be sure to…</a:t>
            </a:r>
          </a:p>
        </p:txBody>
      </p:sp>
      <p:sp>
        <p:nvSpPr>
          <p:cNvPr id="3" name="Content Placeholder 2"/>
          <p:cNvSpPr>
            <a:spLocks noGrp="1"/>
          </p:cNvSpPr>
          <p:nvPr>
            <p:ph idx="1"/>
          </p:nvPr>
        </p:nvSpPr>
        <p:spPr>
          <a:xfrm>
            <a:off x="381001" y="1034716"/>
            <a:ext cx="8763000" cy="5244898"/>
          </a:xfrm>
        </p:spPr>
        <p:txBody>
          <a:bodyPr>
            <a:normAutofit/>
          </a:bodyPr>
          <a:lstStyle/>
          <a:p>
            <a:endParaRPr lang="en-US" dirty="0"/>
          </a:p>
          <a:p>
            <a:pPr>
              <a:buFont typeface="Wingdings" panose="05000000000000000000" pitchFamily="2" charset="2"/>
              <a:buChar char="ü"/>
            </a:pPr>
            <a:r>
              <a:rPr lang="en-US" dirty="0">
                <a:latin typeface="Calibri" pitchFamily="34" charset="0"/>
              </a:rPr>
              <a:t>Start with a positive attitude and be proactive</a:t>
            </a:r>
          </a:p>
          <a:p>
            <a:pPr>
              <a:buFont typeface="Wingdings" panose="05000000000000000000" pitchFamily="2" charset="2"/>
              <a:buChar char="ü"/>
            </a:pPr>
            <a:r>
              <a:rPr lang="en-US" dirty="0">
                <a:latin typeface="Calibri" pitchFamily="34" charset="0"/>
              </a:rPr>
              <a:t>Plan your activities around what you love, want to do with your life, and what you personally recognize you need to improve yourself</a:t>
            </a:r>
          </a:p>
          <a:p>
            <a:pPr>
              <a:buFont typeface="Wingdings" panose="05000000000000000000" pitchFamily="2" charset="2"/>
              <a:buChar char="ü"/>
            </a:pPr>
            <a:r>
              <a:rPr lang="en-US" dirty="0">
                <a:latin typeface="Calibri" pitchFamily="34" charset="0"/>
              </a:rPr>
              <a:t>Work with others whom you judge professionally as worthy of your time</a:t>
            </a:r>
          </a:p>
          <a:p>
            <a:pPr>
              <a:buFont typeface="Wingdings" panose="05000000000000000000" pitchFamily="2" charset="2"/>
              <a:buChar char="ü"/>
            </a:pPr>
            <a:r>
              <a:rPr lang="en-US" dirty="0">
                <a:latin typeface="Calibri" pitchFamily="34" charset="0"/>
              </a:rPr>
              <a:t>Complete the bulk of CAS—and your project—junior year</a:t>
            </a:r>
          </a:p>
          <a:p>
            <a:pPr>
              <a:buFont typeface="Wingdings" panose="05000000000000000000" pitchFamily="2" charset="2"/>
              <a:buChar char="ü"/>
            </a:pPr>
            <a:r>
              <a:rPr lang="en-US" dirty="0">
                <a:latin typeface="Calibri" pitchFamily="34" charset="0"/>
              </a:rPr>
              <a:t>Accept constructive criticism</a:t>
            </a:r>
          </a:p>
          <a:p>
            <a:pPr>
              <a:buFont typeface="Wingdings" panose="05000000000000000000" pitchFamily="2" charset="2"/>
              <a:buChar char="ü"/>
            </a:pPr>
            <a:r>
              <a:rPr lang="en-US" dirty="0">
                <a:latin typeface="Calibri" pitchFamily="34" charset="0"/>
              </a:rPr>
              <a:t>Recognize that CAS has no direct correlation to your GPA or other academic achievements</a:t>
            </a:r>
          </a:p>
          <a:p>
            <a:pPr>
              <a:buFont typeface="Wingdings" panose="05000000000000000000" pitchFamily="2" charset="2"/>
              <a:buChar char="ü"/>
            </a:pPr>
            <a:r>
              <a:rPr lang="en-US" dirty="0">
                <a:latin typeface="Calibri" pitchFamily="34" charset="0"/>
              </a:rPr>
              <a:t>Be a risk-taker: do something you’ve never done before</a:t>
            </a:r>
          </a:p>
          <a:p>
            <a:pPr>
              <a:buFont typeface="Wingdings" panose="05000000000000000000" pitchFamily="2" charset="2"/>
              <a:buChar char="ü"/>
            </a:pPr>
            <a:endParaRPr lang="en-US" dirty="0">
              <a:latin typeface="Calibri" pitchFamily="34" charset="0"/>
            </a:endParaRPr>
          </a:p>
          <a:p>
            <a:pPr>
              <a:buFont typeface="Wingdings" panose="05000000000000000000" pitchFamily="2" charset="2"/>
              <a:buChar char="ü"/>
            </a:pPr>
            <a:endParaRPr lang="en-US" dirty="0">
              <a:latin typeface="Calibri" pitchFamily="34" charset="0"/>
            </a:endParaRPr>
          </a:p>
          <a:p>
            <a:pPr>
              <a:buFont typeface="Wingdings" panose="05000000000000000000" pitchFamily="2" charset="2"/>
              <a:buChar char="ü"/>
            </a:pPr>
            <a:endParaRPr lang="en-US" dirty="0">
              <a:latin typeface="Calibri" pitchFamily="34" charset="0"/>
            </a:endParaRPr>
          </a:p>
          <a:p>
            <a:pPr>
              <a:buFont typeface="Wingdings" panose="05000000000000000000" pitchFamily="2" charset="2"/>
              <a:buChar char="ü"/>
            </a:pPr>
            <a:endParaRPr lang="en-US" dirty="0">
              <a:latin typeface="Calibri" pitchFamily="34" charset="0"/>
            </a:endParaRPr>
          </a:p>
          <a:p>
            <a:pPr>
              <a:buFont typeface="Wingdings" panose="05000000000000000000" pitchFamily="2" charset="2"/>
              <a:buChar char="ü"/>
            </a:pPr>
            <a:endParaRPr lang="en-US" dirty="0">
              <a:latin typeface="Calibri" pitchFamily="34" charset="0"/>
            </a:endParaRPr>
          </a:p>
          <a:p>
            <a:pPr marL="0" indent="0">
              <a:buNone/>
            </a:pPr>
            <a:endParaRPr lang="en-US" dirty="0">
              <a:latin typeface="Calibri" pitchFamily="34" charset="0"/>
            </a:endParaRPr>
          </a:p>
        </p:txBody>
      </p:sp>
    </p:spTree>
    <p:extLst>
      <p:ext uri="{BB962C8B-B14F-4D97-AF65-F5344CB8AC3E}">
        <p14:creationId xmlns:p14="http://schemas.microsoft.com/office/powerpoint/2010/main" val="426841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CAS Pitfalls: For a stressful CAS experience, be sure to…</a:t>
            </a:r>
          </a:p>
        </p:txBody>
      </p:sp>
      <p:sp>
        <p:nvSpPr>
          <p:cNvPr id="3" name="Content Placeholder 2"/>
          <p:cNvSpPr>
            <a:spLocks noGrp="1"/>
          </p:cNvSpPr>
          <p:nvPr>
            <p:ph idx="1"/>
          </p:nvPr>
        </p:nvSpPr>
        <p:spPr>
          <a:xfrm>
            <a:off x="381001" y="1034716"/>
            <a:ext cx="8763000" cy="5465236"/>
          </a:xfrm>
        </p:spPr>
        <p:txBody>
          <a:bodyPr>
            <a:normAutofit fontScale="92500" lnSpcReduction="10000"/>
          </a:bodyPr>
          <a:lstStyle/>
          <a:p>
            <a:endParaRPr lang="en-US" dirty="0"/>
          </a:p>
          <a:p>
            <a:pPr>
              <a:buFont typeface="Wingdings" panose="05000000000000000000" pitchFamily="2" charset="2"/>
              <a:buChar char="ü"/>
            </a:pPr>
            <a:r>
              <a:rPr lang="en-US" dirty="0">
                <a:latin typeface="Calibri" pitchFamily="34" charset="0"/>
              </a:rPr>
              <a:t>Start with a negative attitude and/or approach CAS reactively</a:t>
            </a:r>
          </a:p>
          <a:p>
            <a:pPr>
              <a:buFont typeface="Wingdings" panose="05000000000000000000" pitchFamily="2" charset="2"/>
              <a:buChar char="ü"/>
            </a:pPr>
            <a:r>
              <a:rPr lang="en-US" dirty="0">
                <a:latin typeface="Calibri" pitchFamily="34" charset="0"/>
              </a:rPr>
              <a:t>Treat all supervisors as a form-filler only</a:t>
            </a:r>
          </a:p>
          <a:p>
            <a:pPr>
              <a:buFont typeface="Wingdings" panose="05000000000000000000" pitchFamily="2" charset="2"/>
              <a:buChar char="ü"/>
            </a:pPr>
            <a:r>
              <a:rPr lang="en-US" dirty="0">
                <a:latin typeface="Calibri" pitchFamily="34" charset="0"/>
              </a:rPr>
              <a:t>Forge or falsify any CAS document</a:t>
            </a:r>
          </a:p>
          <a:p>
            <a:pPr>
              <a:buFont typeface="Wingdings" panose="05000000000000000000" pitchFamily="2" charset="2"/>
              <a:buChar char="ü"/>
            </a:pPr>
            <a:r>
              <a:rPr lang="en-US" dirty="0">
                <a:latin typeface="Calibri" pitchFamily="34" charset="0"/>
              </a:rPr>
              <a:t>Be a personal martyr that excuses others’ responsibilities</a:t>
            </a:r>
          </a:p>
          <a:p>
            <a:pPr>
              <a:buFont typeface="Wingdings" panose="05000000000000000000" pitchFamily="2" charset="2"/>
              <a:buChar char="ü"/>
            </a:pPr>
            <a:r>
              <a:rPr lang="en-US" dirty="0">
                <a:latin typeface="Calibri" pitchFamily="34" charset="0"/>
              </a:rPr>
              <a:t>Be rigid, inflexible, or bossy while working with others</a:t>
            </a:r>
          </a:p>
          <a:p>
            <a:pPr>
              <a:buFont typeface="Wingdings" panose="05000000000000000000" pitchFamily="2" charset="2"/>
              <a:buChar char="ü"/>
            </a:pPr>
            <a:r>
              <a:rPr lang="en-US" dirty="0">
                <a:latin typeface="Calibri" pitchFamily="34" charset="0"/>
              </a:rPr>
              <a:t>Take a high-profile leadership position and sink your reputation</a:t>
            </a:r>
          </a:p>
          <a:p>
            <a:pPr>
              <a:buFont typeface="Wingdings" panose="05000000000000000000" pitchFamily="2" charset="2"/>
              <a:buChar char="ü"/>
            </a:pPr>
            <a:r>
              <a:rPr lang="en-US" dirty="0">
                <a:latin typeface="Calibri" pitchFamily="34" charset="0"/>
              </a:rPr>
              <a:t>Work on a project with a friend—or anyone, no questions asked</a:t>
            </a:r>
          </a:p>
          <a:p>
            <a:pPr>
              <a:buFont typeface="Wingdings" panose="05000000000000000000" pitchFamily="2" charset="2"/>
              <a:buChar char="ü"/>
            </a:pPr>
            <a:r>
              <a:rPr lang="en-US" dirty="0">
                <a:latin typeface="Calibri" pitchFamily="34" charset="0"/>
              </a:rPr>
              <a:t>Work in a group of four or more on anything</a:t>
            </a:r>
          </a:p>
          <a:p>
            <a:pPr>
              <a:buFont typeface="Wingdings" panose="05000000000000000000" pitchFamily="2" charset="2"/>
              <a:buChar char="ü"/>
            </a:pPr>
            <a:r>
              <a:rPr lang="en-US" dirty="0">
                <a:latin typeface="Calibri" pitchFamily="34" charset="0"/>
              </a:rPr>
              <a:t>Plan a romantic CAS project with your awesome, always/forever significant other</a:t>
            </a:r>
          </a:p>
          <a:p>
            <a:pPr>
              <a:buFont typeface="Wingdings" panose="05000000000000000000" pitchFamily="2" charset="2"/>
              <a:buChar char="ü"/>
            </a:pPr>
            <a:endParaRPr lang="en-US" dirty="0">
              <a:latin typeface="Calibri" pitchFamily="34" charset="0"/>
            </a:endParaRPr>
          </a:p>
          <a:p>
            <a:pPr>
              <a:buFont typeface="Wingdings" panose="05000000000000000000" pitchFamily="2" charset="2"/>
              <a:buChar char="ü"/>
            </a:pPr>
            <a:endParaRPr lang="en-US" dirty="0">
              <a:latin typeface="Calibri" pitchFamily="34" charset="0"/>
            </a:endParaRPr>
          </a:p>
          <a:p>
            <a:pPr>
              <a:buFont typeface="Wingdings" panose="05000000000000000000" pitchFamily="2" charset="2"/>
              <a:buChar char="ü"/>
            </a:pPr>
            <a:endParaRPr lang="en-US" dirty="0">
              <a:latin typeface="Calibri" pitchFamily="34" charset="0"/>
            </a:endParaRPr>
          </a:p>
          <a:p>
            <a:pPr marL="0" indent="0">
              <a:buNone/>
            </a:pPr>
            <a:endParaRPr lang="en-US" dirty="0">
              <a:latin typeface="Calibri" pitchFamily="34" charset="0"/>
            </a:endParaRPr>
          </a:p>
        </p:txBody>
      </p:sp>
    </p:spTree>
    <p:extLst>
      <p:ext uri="{BB962C8B-B14F-4D97-AF65-F5344CB8AC3E}">
        <p14:creationId xmlns:p14="http://schemas.microsoft.com/office/powerpoint/2010/main" val="282238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3200" dirty="0"/>
              <a:t>CAS versus Community Service</a:t>
            </a:r>
          </a:p>
        </p:txBody>
      </p:sp>
      <p:sp>
        <p:nvSpPr>
          <p:cNvPr id="3" name="Content Placeholder 2"/>
          <p:cNvSpPr>
            <a:spLocks noGrp="1"/>
          </p:cNvSpPr>
          <p:nvPr>
            <p:ph idx="1"/>
          </p:nvPr>
        </p:nvSpPr>
        <p:spPr>
          <a:xfrm>
            <a:off x="253999" y="962526"/>
            <a:ext cx="8540751" cy="5895474"/>
          </a:xfrm>
        </p:spPr>
        <p:txBody>
          <a:bodyPr>
            <a:normAutofit fontScale="55000" lnSpcReduction="20000"/>
          </a:bodyPr>
          <a:lstStyle/>
          <a:p>
            <a:pPr>
              <a:buNone/>
            </a:pPr>
            <a:r>
              <a:rPr lang="en-US" sz="1600" dirty="0"/>
              <a:t> </a:t>
            </a:r>
            <a:r>
              <a:rPr lang="en-US" sz="6400" dirty="0"/>
              <a:t>    </a:t>
            </a:r>
            <a:r>
              <a:rPr lang="en-US" sz="6400" u="sng" dirty="0"/>
              <a:t>CAS</a:t>
            </a:r>
            <a:r>
              <a:rPr lang="en-US" sz="6400" dirty="0"/>
              <a:t>			     </a:t>
            </a:r>
            <a:r>
              <a:rPr lang="en-US" sz="6400" u="sng" dirty="0"/>
              <a:t>Community Service</a:t>
            </a:r>
            <a:endParaRPr lang="en-US" sz="4200" dirty="0"/>
          </a:p>
          <a:p>
            <a:pPr>
              <a:buNone/>
            </a:pPr>
            <a:r>
              <a:rPr lang="en-US" sz="4200" dirty="0"/>
              <a:t>More than 50 hours				  Less than 50 hours</a:t>
            </a:r>
          </a:p>
          <a:p>
            <a:pPr>
              <a:buNone/>
            </a:pPr>
            <a:r>
              <a:rPr lang="en-US" sz="4200" dirty="0"/>
              <a:t>Goal-oriented					         Hour-oriented</a:t>
            </a:r>
          </a:p>
          <a:p>
            <a:pPr>
              <a:buNone/>
            </a:pPr>
            <a:r>
              <a:rPr lang="en-US" sz="4200" dirty="0"/>
              <a:t>Ongoing evaluation                          Evaluation by completion</a:t>
            </a:r>
          </a:p>
          <a:p>
            <a:pPr>
              <a:buNone/>
            </a:pPr>
            <a:r>
              <a:rPr lang="en-US" sz="4200" dirty="0"/>
              <a:t>Issues of global importance		   Typically local issues only</a:t>
            </a:r>
          </a:p>
          <a:p>
            <a:pPr>
              <a:buNone/>
            </a:pPr>
            <a:r>
              <a:rPr lang="en-US" sz="4200" dirty="0"/>
              <a:t>Requires CAS project			                    Requires none</a:t>
            </a:r>
          </a:p>
          <a:p>
            <a:pPr>
              <a:buNone/>
            </a:pPr>
            <a:r>
              <a:rPr lang="en-US" sz="4200" dirty="0"/>
              <a:t>Requires deep reflection		         Requires no reflection</a:t>
            </a:r>
          </a:p>
          <a:p>
            <a:pPr>
              <a:buNone/>
            </a:pPr>
            <a:r>
              <a:rPr lang="en-US" sz="4200" dirty="0"/>
              <a:t>Challenging experiences only	 Menial experiences allowed</a:t>
            </a:r>
          </a:p>
          <a:p>
            <a:pPr>
              <a:buNone/>
            </a:pPr>
            <a:r>
              <a:rPr lang="en-US" sz="4200" dirty="0"/>
              <a:t>Creativity and Activity required		Only Service required</a:t>
            </a:r>
          </a:p>
          <a:p>
            <a:pPr marL="0" indent="0" eaLnBrk="1" hangingPunct="1">
              <a:buNone/>
              <a:defRPr/>
            </a:pPr>
            <a:endParaRPr lang="en-US" sz="4200" dirty="0"/>
          </a:p>
        </p:txBody>
      </p:sp>
    </p:spTree>
    <p:extLst>
      <p:ext uri="{BB962C8B-B14F-4D97-AF65-F5344CB8AC3E}">
        <p14:creationId xmlns:p14="http://schemas.microsoft.com/office/powerpoint/2010/main" val="4198209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dirty="0"/>
              <a:t>What to Think About Over the Summer…</a:t>
            </a:r>
          </a:p>
        </p:txBody>
      </p:sp>
      <p:sp>
        <p:nvSpPr>
          <p:cNvPr id="3" name="Content Placeholder 2"/>
          <p:cNvSpPr>
            <a:spLocks noGrp="1"/>
          </p:cNvSpPr>
          <p:nvPr>
            <p:ph idx="1"/>
          </p:nvPr>
        </p:nvSpPr>
        <p:spPr>
          <a:xfrm>
            <a:off x="409074" y="1467853"/>
            <a:ext cx="8734927" cy="5101388"/>
          </a:xfrm>
        </p:spPr>
        <p:txBody>
          <a:bodyPr>
            <a:normAutofit/>
          </a:bodyPr>
          <a:lstStyle/>
          <a:p>
            <a:r>
              <a:rPr lang="en-US" sz="3200" dirty="0"/>
              <a:t>You’ll need 3 experiences proposed to start.  These will need to be challenging, goal-oriented and of personal interest to you.</a:t>
            </a:r>
          </a:p>
          <a:p>
            <a:r>
              <a:rPr lang="en-US" sz="3200" dirty="0"/>
              <a:t>Who will be your supervisors for those?</a:t>
            </a:r>
          </a:p>
          <a:p>
            <a:r>
              <a:rPr lang="en-US" sz="3200" dirty="0"/>
              <a:t>Do you want to propose a CAS project right away?</a:t>
            </a:r>
          </a:p>
          <a:p>
            <a:r>
              <a:rPr lang="en-US" sz="3200" dirty="0"/>
              <a:t>Consider saving elective option for your weakest strand.  Wait on your schedule.</a:t>
            </a:r>
          </a:p>
          <a:p>
            <a:endParaRPr lang="en-US" dirty="0"/>
          </a:p>
          <a:p>
            <a:endParaRPr lang="en-US" dirty="0"/>
          </a:p>
          <a:p>
            <a:pPr>
              <a:buNone/>
            </a:pPr>
            <a:endParaRPr lang="en-US" dirty="0"/>
          </a:p>
        </p:txBody>
      </p:sp>
    </p:spTree>
    <p:extLst>
      <p:ext uri="{BB962C8B-B14F-4D97-AF65-F5344CB8AC3E}">
        <p14:creationId xmlns:p14="http://schemas.microsoft.com/office/powerpoint/2010/main" val="2095411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GB" dirty="0"/>
              <a:t>Part I: Overview &amp; CAS Requirements</a:t>
            </a:r>
            <a:endParaRPr lang="en-US" dirty="0"/>
          </a:p>
        </p:txBody>
      </p:sp>
      <p:sp>
        <p:nvSpPr>
          <p:cNvPr id="3" name="Content Placeholder 2"/>
          <p:cNvSpPr>
            <a:spLocks noGrp="1"/>
          </p:cNvSpPr>
          <p:nvPr>
            <p:ph idx="1"/>
          </p:nvPr>
        </p:nvSpPr>
        <p:spPr>
          <a:xfrm>
            <a:off x="349251" y="1098550"/>
            <a:ext cx="8794750" cy="5441950"/>
          </a:xfrm>
        </p:spPr>
        <p:txBody>
          <a:bodyPr>
            <a:noAutofit/>
          </a:bodyPr>
          <a:lstStyle/>
          <a:p>
            <a:endParaRPr lang="en-US" sz="3200" dirty="0">
              <a:latin typeface="Calibri" pitchFamily="34" charset="0"/>
            </a:endParaRPr>
          </a:p>
          <a:p>
            <a:r>
              <a:rPr lang="en-US" sz="3200" dirty="0">
                <a:latin typeface="Calibri" pitchFamily="34" charset="0"/>
              </a:rPr>
              <a:t>Generally, what is/isn’t CAS, and how do I know?</a:t>
            </a:r>
          </a:p>
          <a:p>
            <a:r>
              <a:rPr lang="en-US" sz="3200" dirty="0">
                <a:latin typeface="Calibri" pitchFamily="34" charset="0"/>
              </a:rPr>
              <a:t>What are the objectives and spirit of CAS?</a:t>
            </a:r>
          </a:p>
          <a:p>
            <a:pPr lvl="1"/>
            <a:r>
              <a:rPr lang="en-US" sz="3000" dirty="0">
                <a:latin typeface="Calibri" pitchFamily="34" charset="0"/>
              </a:rPr>
              <a:t>Range and diversity of experiences</a:t>
            </a:r>
          </a:p>
          <a:p>
            <a:pPr lvl="1"/>
            <a:r>
              <a:rPr lang="en-US" sz="3000" dirty="0">
                <a:latin typeface="Calibri" pitchFamily="34" charset="0"/>
              </a:rPr>
              <a:t>Minimum guidelines for completion</a:t>
            </a:r>
          </a:p>
          <a:p>
            <a:pPr lvl="1"/>
            <a:r>
              <a:rPr lang="en-US" sz="3000" dirty="0">
                <a:latin typeface="Calibri" pitchFamily="34" charset="0"/>
              </a:rPr>
              <a:t>CAS Project</a:t>
            </a:r>
          </a:p>
          <a:p>
            <a:endParaRPr lang="en-US" sz="3200" dirty="0">
              <a:latin typeface="Calibri" pitchFamily="34" charset="0"/>
            </a:endParaRPr>
          </a:p>
          <a:p>
            <a:endParaRPr lang="en-US" sz="32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71" y="0"/>
            <a:ext cx="9144000" cy="1143000"/>
          </a:xfrm>
        </p:spPr>
        <p:style>
          <a:lnRef idx="2">
            <a:schemeClr val="accent1"/>
          </a:lnRef>
          <a:fillRef idx="1">
            <a:schemeClr val="lt1"/>
          </a:fillRef>
          <a:effectRef idx="0">
            <a:schemeClr val="accent1"/>
          </a:effectRef>
          <a:fontRef idx="minor">
            <a:schemeClr val="dk1"/>
          </a:fontRef>
        </p:style>
        <p:txBody>
          <a:bodyPr/>
          <a:lstStyle/>
          <a:p>
            <a:pPr algn="ctr">
              <a:defRPr/>
            </a:pPr>
            <a:r>
              <a:rPr lang="en-US" sz="4000" dirty="0"/>
              <a:t>Aims and Overview (pg. 2)</a:t>
            </a:r>
          </a:p>
        </p:txBody>
      </p:sp>
      <p:sp>
        <p:nvSpPr>
          <p:cNvPr id="3" name="Content Placeholder 2"/>
          <p:cNvSpPr>
            <a:spLocks noGrp="1"/>
          </p:cNvSpPr>
          <p:nvPr>
            <p:ph idx="1"/>
          </p:nvPr>
        </p:nvSpPr>
        <p:spPr>
          <a:xfrm>
            <a:off x="381001" y="1238250"/>
            <a:ext cx="8763000" cy="4936039"/>
          </a:xfrm>
        </p:spPr>
        <p:txBody>
          <a:bodyPr>
            <a:normAutofit/>
          </a:bodyPr>
          <a:lstStyle/>
          <a:p>
            <a:r>
              <a:rPr lang="en-US" sz="2400" b="1" dirty="0"/>
              <a:t>Be personally challenging in some way</a:t>
            </a:r>
          </a:p>
          <a:p>
            <a:r>
              <a:rPr lang="en-US" sz="2400" b="1" dirty="0"/>
              <a:t>Be goal-oriented</a:t>
            </a:r>
          </a:p>
          <a:p>
            <a:r>
              <a:rPr lang="en-US" sz="2400" b="1" dirty="0"/>
              <a:t>Be interesting and engaging, not menial or repetitive</a:t>
            </a:r>
          </a:p>
          <a:p>
            <a:r>
              <a:rPr lang="en-US" sz="2400" b="1" dirty="0"/>
              <a:t>Allow for planning, reflection, and some personal growth</a:t>
            </a:r>
          </a:p>
          <a:p>
            <a:r>
              <a:rPr lang="en-US" sz="2400" b="1" dirty="0"/>
              <a:t>Stem from professional relationships that demonstrate responsibility to </a:t>
            </a:r>
            <a:r>
              <a:rPr lang="en-US" sz="2400" b="1" i="1" dirty="0"/>
              <a:t>others</a:t>
            </a:r>
          </a:p>
          <a:p>
            <a:pPr marL="0" indent="0">
              <a:buNone/>
            </a:pPr>
            <a:endParaRPr lang="en-US" sz="2400" b="1" dirty="0"/>
          </a:p>
        </p:txBody>
      </p:sp>
    </p:spTree>
    <p:extLst>
      <p:ext uri="{BB962C8B-B14F-4D97-AF65-F5344CB8AC3E}">
        <p14:creationId xmlns:p14="http://schemas.microsoft.com/office/powerpoint/2010/main" val="201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s_Collaboration_Space_Locked xmlns="3a6e56dc-cae6-4a15-8bec-f1819c00ad34" xsi:nil="true"/>
    <LMS_Mappings xmlns="3a6e56dc-cae6-4a15-8bec-f1819c00ad34" xsi:nil="true"/>
    <FolderType xmlns="3a6e56dc-cae6-4a15-8bec-f1819c00ad34" xsi:nil="true"/>
    <Self_Registration_Enabled0 xmlns="3a6e56dc-cae6-4a15-8bec-f1819c00ad34" xsi:nil="true"/>
    <Has_Teacher_Only_SectionGroup xmlns="3a6e56dc-cae6-4a15-8bec-f1819c00ad34" xsi:nil="true"/>
    <DefaultSectionNames xmlns="3a6e56dc-cae6-4a15-8bec-f1819c00ad34" xsi:nil="true"/>
    <TeamsChannelId xmlns="3a6e56dc-cae6-4a15-8bec-f1819c00ad34" xsi:nil="true"/>
    <Owner xmlns="3a6e56dc-cae6-4a15-8bec-f1819c00ad34">
      <UserInfo>
        <DisplayName/>
        <AccountId xsi:nil="true"/>
        <AccountType/>
      </UserInfo>
    </Owner>
    <CultureName xmlns="3a6e56dc-cae6-4a15-8bec-f1819c00ad34" xsi:nil="true"/>
    <Distribution_Groups xmlns="3a6e56dc-cae6-4a15-8bec-f1819c00ad34" xsi:nil="true"/>
    <Invited_Teachers xmlns="3a6e56dc-cae6-4a15-8bec-f1819c00ad34" xsi:nil="true"/>
    <NotebookType xmlns="3a6e56dc-cae6-4a15-8bec-f1819c00ad34" xsi:nil="true"/>
    <Templates xmlns="3a6e56dc-cae6-4a15-8bec-f1819c00ad34" xsi:nil="true"/>
    <AppVersion xmlns="3a6e56dc-cae6-4a15-8bec-f1819c00ad34" xsi:nil="true"/>
    <Teachers xmlns="3a6e56dc-cae6-4a15-8bec-f1819c00ad34">
      <UserInfo>
        <DisplayName/>
        <AccountId xsi:nil="true"/>
        <AccountType/>
      </UserInfo>
    </Teachers>
    <Students xmlns="3a6e56dc-cae6-4a15-8bec-f1819c00ad34">
      <UserInfo>
        <DisplayName/>
        <AccountId xsi:nil="true"/>
        <AccountType/>
      </UserInfo>
    </Students>
    <Student_Groups xmlns="3a6e56dc-cae6-4a15-8bec-f1819c00ad34">
      <UserInfo>
        <DisplayName/>
        <AccountId xsi:nil="true"/>
        <AccountType/>
      </UserInfo>
    </Student_Groups>
    <Invited_Students xmlns="3a6e56dc-cae6-4a15-8bec-f1819c00ad34" xsi:nil="true"/>
    <IsNotebookLocked xmlns="3a6e56dc-cae6-4a15-8bec-f1819c00ad34" xsi:nil="true"/>
    <Self_Registration_Enabled xmlns="3a6e56dc-cae6-4a15-8bec-f1819c00ad34" xsi:nil="true"/>
    <Math_Settings xmlns="3a6e56dc-cae6-4a15-8bec-f1819c00ad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8C1EF379034C4C8D44C1A5C94422EB" ma:contentTypeVersion="30" ma:contentTypeDescription="Create a new document." ma:contentTypeScope="" ma:versionID="07f7a8b51a40a80f00ac879578aafa57">
  <xsd:schema xmlns:xsd="http://www.w3.org/2001/XMLSchema" xmlns:xs="http://www.w3.org/2001/XMLSchema" xmlns:p="http://schemas.microsoft.com/office/2006/metadata/properties" xmlns:ns3="45282261-3a2f-4edd-b51b-78e013f1217c" xmlns:ns4="3a6e56dc-cae6-4a15-8bec-f1819c00ad34" targetNamespace="http://schemas.microsoft.com/office/2006/metadata/properties" ma:root="true" ma:fieldsID="f0457674205f3961125b447e292fee9a" ns3:_="" ns4:_="">
    <xsd:import namespace="45282261-3a2f-4edd-b51b-78e013f1217c"/>
    <xsd:import namespace="3a6e56dc-cae6-4a15-8bec-f1819c00ad34"/>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MediaServiceMetadata" minOccurs="0"/>
                <xsd:element ref="ns4:MediaServiceFastMetadata" minOccurs="0"/>
                <xsd:element ref="ns4:Templates" minOccurs="0"/>
                <xsd:element ref="ns4:CultureName" minOccurs="0"/>
                <xsd:element ref="ns4:Self_Registration_Enabled0" minOccurs="0"/>
                <xsd:element ref="ns4:Has_Teacher_Only_SectionGroup" minOccurs="0"/>
                <xsd:element ref="ns4:Is_Collaboration_Space_Locked" minOccurs="0"/>
                <xsd:element ref="ns4:MediaServiceEventHashCode" minOccurs="0"/>
                <xsd:element ref="ns4:MediaServiceGenerationTime" minOccurs="0"/>
                <xsd:element ref="ns4:TeamsChannelId" minOccurs="0"/>
                <xsd:element ref="ns4:IsNotebookLocked" minOccurs="0"/>
                <xsd:element ref="ns4:MediaServiceAutoKeyPoints" minOccurs="0"/>
                <xsd:element ref="ns4:MediaServiceKeyPoints" minOccurs="0"/>
                <xsd:element ref="ns4:Math_Settings" minOccurs="0"/>
                <xsd:element ref="ns4:Distribution_Groups" minOccurs="0"/>
                <xsd:element ref="ns4:LMS_Mappin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82261-3a2f-4edd-b51b-78e013f1217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6e56dc-cae6-4a15-8bec-f1819c00ad34" elementFormDefault="qualified">
    <xsd:import namespace="http://schemas.microsoft.com/office/2006/documentManagement/types"/>
    <xsd:import namespace="http://schemas.microsoft.com/office/infopath/2007/PartnerControls"/>
    <xsd:element name="NotebookType" ma:index="11" nillable="true" ma:displayName="Notebook Type" ma:indexed="tru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Templates" ma:index="24" nillable="true" ma:displayName="Templates" ma:internalName="Templates">
      <xsd:simpleType>
        <xsd:restriction base="dms:Note">
          <xsd:maxLength value="255"/>
        </xsd:restriction>
      </xsd:simpleType>
    </xsd:element>
    <xsd:element name="CultureName" ma:index="25" nillable="true" ma:displayName="Culture Name" ma:internalName="CultureName">
      <xsd:simpleType>
        <xsd:restriction base="dms:Text"/>
      </xsd:simpleType>
    </xsd:element>
    <xsd:element name="Self_Registration_Enabled0" ma:index="26" nillable="true" ma:displayName="Self Registration Enabled" ma:internalName="Self_Registration_Enabled0">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MediaServiceEventHashCode" ma:index="29" nillable="true" ma:displayName="MediaServiceEventHashCode" ma:hidden="true" ma:internalName="MediaServiceEventHashCode" ma:readOnly="true">
      <xsd:simpleType>
        <xsd:restriction base="dms:Text"/>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TeamsChannelId" ma:index="31" nillable="true" ma:displayName="Teams Channel Id" ma:internalName="TeamsChannelId">
      <xsd:simpleType>
        <xsd:restriction base="dms:Text"/>
      </xsd:simpleType>
    </xsd:element>
    <xsd:element name="IsNotebookLocked" ma:index="32" nillable="true" ma:displayName="Is Notebook Locked" ma:internalName="IsNotebookLocked">
      <xsd:simpleType>
        <xsd:restriction base="dms:Boolean"/>
      </xsd:simpleType>
    </xsd:element>
    <xsd:element name="MediaServiceAutoKeyPoints" ma:index="33" nillable="true" ma:displayName="MediaServiceAutoKeyPoints" ma:hidden="true" ma:internalName="MediaServiceAutoKeyPoints" ma:readOnly="true">
      <xsd:simpleType>
        <xsd:restriction base="dms:Note"/>
      </xsd:simpleType>
    </xsd:element>
    <xsd:element name="MediaServiceKeyPoints" ma:index="34" nillable="true" ma:displayName="KeyPoints" ma:internalName="MediaServiceKeyPoints" ma:readOnly="true">
      <xsd:simpleType>
        <xsd:restriction base="dms:Note">
          <xsd:maxLength value="255"/>
        </xsd:restriction>
      </xsd:simpleType>
    </xsd:element>
    <xsd:element name="Math_Settings" ma:index="35" nillable="true" ma:displayName="Math Settings" ma:internalName="Math_Settings">
      <xsd:simpleType>
        <xsd:restriction base="dms:Text"/>
      </xsd:simpleType>
    </xsd:element>
    <xsd:element name="Distribution_Groups" ma:index="36" nillable="true" ma:displayName="Distribution Groups" ma:internalName="Distribution_Groups">
      <xsd:simpleType>
        <xsd:restriction base="dms:Note">
          <xsd:maxLength value="255"/>
        </xsd:restriction>
      </xsd:simpleType>
    </xsd:element>
    <xsd:element name="LMS_Mappings" ma:index="37" nillable="true" ma:displayName="LMS Mappings" ma:internalName="LMS_Mapping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841554-43B1-4D3A-877C-00AB506582C7}">
  <ds:schemaRefs>
    <ds:schemaRef ds:uri="http://schemas.microsoft.com/sharepoint/v3/contenttype/forms"/>
  </ds:schemaRefs>
</ds:datastoreItem>
</file>

<file path=customXml/itemProps2.xml><?xml version="1.0" encoding="utf-8"?>
<ds:datastoreItem xmlns:ds="http://schemas.openxmlformats.org/officeDocument/2006/customXml" ds:itemID="{A9A9E0BB-8AFA-41A3-9930-DE54CE01D2CB}">
  <ds:schemaRefs>
    <ds:schemaRef ds:uri="http://schemas.microsoft.com/office/2006/metadata/properties"/>
    <ds:schemaRef ds:uri="http://schemas.microsoft.com/office/infopath/2007/PartnerControls"/>
    <ds:schemaRef ds:uri="3a6e56dc-cae6-4a15-8bec-f1819c00ad34"/>
  </ds:schemaRefs>
</ds:datastoreItem>
</file>

<file path=customXml/itemProps3.xml><?xml version="1.0" encoding="utf-8"?>
<ds:datastoreItem xmlns:ds="http://schemas.openxmlformats.org/officeDocument/2006/customXml" ds:itemID="{6448DC13-AFBE-4B24-907A-71101349E2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82261-3a2f-4edd-b51b-78e013f1217c"/>
    <ds:schemaRef ds:uri="3a6e56dc-cae6-4a15-8bec-f1819c00a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Revolution.thmx</Template>
  <TotalTime>15879</TotalTime>
  <Words>4330</Words>
  <Application>Microsoft Office PowerPoint</Application>
  <PresentationFormat>On-screen Show (4:3)</PresentationFormat>
  <Paragraphs>500</Paragraphs>
  <Slides>70</Slides>
  <Notes>1</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70</vt:i4>
      </vt:variant>
    </vt:vector>
  </HeadingPairs>
  <TitlesOfParts>
    <vt:vector size="76" baseType="lpstr">
      <vt:lpstr>Arial</vt:lpstr>
      <vt:lpstr>Calibri</vt:lpstr>
      <vt:lpstr>Trebuchet MS</vt:lpstr>
      <vt:lpstr>Wingdings</vt:lpstr>
      <vt:lpstr>Wingdings 2</vt:lpstr>
      <vt:lpstr>Revolution</vt:lpstr>
      <vt:lpstr>                 UTICA ACADEMY FOR INTERNATIONAL STUDIES     CAS TRAINING     April 29-30, 2024  </vt:lpstr>
      <vt:lpstr>General Rules for Today Forward</vt:lpstr>
      <vt:lpstr>CAS in Six Parts</vt:lpstr>
      <vt:lpstr>IB Framework</vt:lpstr>
      <vt:lpstr>Why CAS?</vt:lpstr>
      <vt:lpstr>Why CAS?</vt:lpstr>
      <vt:lpstr>CAS versus Community Service</vt:lpstr>
      <vt:lpstr>Part I: Overview &amp; CAS Requirements</vt:lpstr>
      <vt:lpstr>Aims and Overview (pg. 2)</vt:lpstr>
      <vt:lpstr>Range and Diversity (pg. 2)</vt:lpstr>
      <vt:lpstr>Minimum Guidelines for Completion (pg. 3)</vt:lpstr>
      <vt:lpstr>Please Note in Your Packets…</vt:lpstr>
      <vt:lpstr>CAS Project: Basic Overview (pg. 3)</vt:lpstr>
      <vt:lpstr>Questions about Requirements</vt:lpstr>
      <vt:lpstr>Part II: Exploring CAS Experiences (pg. 4)</vt:lpstr>
      <vt:lpstr>“Does ____ count for CAS?”</vt:lpstr>
      <vt:lpstr>All proposed CAS experiences need to meet these criteria in order for your experiences and projects to be approved in your interviews with your advisor.</vt:lpstr>
      <vt:lpstr>What is Creativity? (pg. 4)</vt:lpstr>
      <vt:lpstr>Examples of Creativity</vt:lpstr>
      <vt:lpstr>Not Creativity</vt:lpstr>
      <vt:lpstr>What is Activity? (pg. 4)</vt:lpstr>
      <vt:lpstr>Option 1: UCS-Sponsored Sports</vt:lpstr>
      <vt:lpstr>Option 2: Team Sports Outside UCS</vt:lpstr>
      <vt:lpstr>Option 3: Personal Fitness Plan</vt:lpstr>
      <vt:lpstr>Option 4: Elective gym class</vt:lpstr>
      <vt:lpstr>Option 5: As Part of Another Project</vt:lpstr>
      <vt:lpstr>Not Activity Hours</vt:lpstr>
      <vt:lpstr>Let’s Take A Break!</vt:lpstr>
      <vt:lpstr>What is Service? (pg. 5) </vt:lpstr>
      <vt:lpstr>Examples of Service</vt:lpstr>
      <vt:lpstr>Four Types of Service</vt:lpstr>
      <vt:lpstr>A Note on NHS and Key Club…</vt:lpstr>
      <vt:lpstr>Not Service</vt:lpstr>
      <vt:lpstr>Not CAS Under Any Circumstances (pg. 6)</vt:lpstr>
      <vt:lpstr>IBO Mission Statement</vt:lpstr>
      <vt:lpstr>Politics, Religion, and CAS</vt:lpstr>
      <vt:lpstr>Politics, Religion, and CAS (pg. 6)</vt:lpstr>
      <vt:lpstr>Politics, Religion, and CAS (pg. 6)</vt:lpstr>
      <vt:lpstr>CAS Projects in Detail (pg. 6-8)</vt:lpstr>
      <vt:lpstr>CAS Projects in Detail (pg. 6-8)</vt:lpstr>
      <vt:lpstr>How to “Reserve” a CAS Project?</vt:lpstr>
      <vt:lpstr>Senate: School Activity Approvals (pg. 8-9)</vt:lpstr>
      <vt:lpstr>UAIS CAS Website Exploration</vt:lpstr>
      <vt:lpstr>Questions about CAS Experiences/Project</vt:lpstr>
      <vt:lpstr>CAS Training: Part 2</vt:lpstr>
      <vt:lpstr>Electives and CAS (pg. 9)</vt:lpstr>
      <vt:lpstr>Part V: CAS Roles</vt:lpstr>
      <vt:lpstr>Defining Roles in CAS (pg.9-10)</vt:lpstr>
      <vt:lpstr>What does the CAS coordinator do? (pg. 7)</vt:lpstr>
      <vt:lpstr>What do CAS advisors do?</vt:lpstr>
      <vt:lpstr>CAS Student Responsibilities</vt:lpstr>
      <vt:lpstr>Who are CAS supervisors?</vt:lpstr>
      <vt:lpstr>CAS Supervisors</vt:lpstr>
      <vt:lpstr>Parents as Supervisors?</vt:lpstr>
      <vt:lpstr>Supervisor Agreement Forms</vt:lpstr>
      <vt:lpstr>UAIS vs. Outside Supervisors</vt:lpstr>
      <vt:lpstr>Solitary Experiences—Supervision?</vt:lpstr>
      <vt:lpstr>Questions About CAS Roles</vt:lpstr>
      <vt:lpstr>Part VI: Managebac Training</vt:lpstr>
      <vt:lpstr>Part VII: CAS Interviews</vt:lpstr>
      <vt:lpstr>CAS Interview Process: An Introduction</vt:lpstr>
      <vt:lpstr>CAS Interviews</vt:lpstr>
      <vt:lpstr>CAS Interview Dates &amp; Rubrics</vt:lpstr>
      <vt:lpstr>CAS Interview 1 Preparation</vt:lpstr>
      <vt:lpstr>Intervention Procedures</vt:lpstr>
      <vt:lpstr>Academic Misconduct and CAS</vt:lpstr>
      <vt:lpstr>Academic Misconduct and CAS</vt:lpstr>
      <vt:lpstr>CAS Successes: For a rewarding CAS experience, be sure to…</vt:lpstr>
      <vt:lpstr>CAS Pitfalls: For a stressful CAS experience, be sure to…</vt:lpstr>
      <vt:lpstr>What to Think About Over the Summer…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BACCALAUREATE ORGANIZATION     CLASS OF 2010     CREATIVITY, ACTION, SERVICE</dc:title>
  <dc:creator>Mr. Joy</dc:creator>
  <cp:lastModifiedBy>SPEAR, JUSTIN</cp:lastModifiedBy>
  <cp:revision>329</cp:revision>
  <cp:lastPrinted>2024-04-02T17:10:26Z</cp:lastPrinted>
  <dcterms:created xsi:type="dcterms:W3CDTF">2008-09-18T01:11:24Z</dcterms:created>
  <dcterms:modified xsi:type="dcterms:W3CDTF">2024-04-02T17:41:29Z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TC300023091033</vt:lpwstr>
  </property>
  <property fmtid="{D5CDD505-2E9C-101B-9397-08002B2CF9AE}" pid="3" name="ContentTypeId">
    <vt:lpwstr>0x0101005A8C1EF379034C4C8D44C1A5C94422EB</vt:lpwstr>
  </property>
</Properties>
</file>